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7"/>
  </p:notesMasterIdLst>
  <p:handoutMasterIdLst>
    <p:handoutMasterId r:id="rId148"/>
  </p:handoutMasterIdLst>
  <p:sldIdLst>
    <p:sldId id="257" r:id="rId5"/>
    <p:sldId id="415" r:id="rId6"/>
    <p:sldId id="318" r:id="rId7"/>
    <p:sldId id="899" r:id="rId8"/>
    <p:sldId id="319" r:id="rId9"/>
    <p:sldId id="465" r:id="rId10"/>
    <p:sldId id="669" r:id="rId11"/>
    <p:sldId id="467" r:id="rId12"/>
    <p:sldId id="644" r:id="rId13"/>
    <p:sldId id="790" r:id="rId14"/>
    <p:sldId id="791" r:id="rId15"/>
    <p:sldId id="866" r:id="rId16"/>
    <p:sldId id="798" r:id="rId17"/>
    <p:sldId id="809" r:id="rId18"/>
    <p:sldId id="810" r:id="rId19"/>
    <p:sldId id="795" r:id="rId20"/>
    <p:sldId id="818" r:id="rId21"/>
    <p:sldId id="820" r:id="rId22"/>
    <p:sldId id="867" r:id="rId23"/>
    <p:sldId id="802" r:id="rId24"/>
    <p:sldId id="811" r:id="rId25"/>
    <p:sldId id="892" r:id="rId26"/>
    <p:sldId id="806" r:id="rId27"/>
    <p:sldId id="814" r:id="rId28"/>
    <p:sldId id="817" r:id="rId29"/>
    <p:sldId id="792" r:id="rId30"/>
    <p:sldId id="816" r:id="rId31"/>
    <p:sldId id="651" r:id="rId32"/>
    <p:sldId id="471" r:id="rId33"/>
    <p:sldId id="472" r:id="rId34"/>
    <p:sldId id="477" r:id="rId35"/>
    <p:sldId id="650" r:id="rId36"/>
    <p:sldId id="828" r:id="rId37"/>
    <p:sldId id="611" r:id="rId38"/>
    <p:sldId id="648" r:id="rId39"/>
    <p:sldId id="829" r:id="rId40"/>
    <p:sldId id="609" r:id="rId41"/>
    <p:sldId id="898" r:id="rId42"/>
    <p:sldId id="464" r:id="rId43"/>
    <p:sldId id="473" r:id="rId44"/>
    <p:sldId id="618" r:id="rId45"/>
    <p:sldId id="474" r:id="rId46"/>
    <p:sldId id="647" r:id="rId47"/>
    <p:sldId id="900" r:id="rId48"/>
    <p:sldId id="623" r:id="rId49"/>
    <p:sldId id="622" r:id="rId50"/>
    <p:sldId id="484" r:id="rId51"/>
    <p:sldId id="645" r:id="rId52"/>
    <p:sldId id="449" r:id="rId53"/>
    <p:sldId id="653" r:id="rId54"/>
    <p:sldId id="893" r:id="rId55"/>
    <p:sldId id="625" r:id="rId56"/>
    <p:sldId id="636" r:id="rId57"/>
    <p:sldId id="754" r:id="rId58"/>
    <p:sldId id="755" r:id="rId59"/>
    <p:sldId id="757" r:id="rId60"/>
    <p:sldId id="759" r:id="rId61"/>
    <p:sldId id="761" r:id="rId62"/>
    <p:sldId id="760" r:id="rId63"/>
    <p:sldId id="772" r:id="rId64"/>
    <p:sldId id="695" r:id="rId65"/>
    <p:sldId id="773" r:id="rId66"/>
    <p:sldId id="706" r:id="rId67"/>
    <p:sldId id="774" r:id="rId68"/>
    <p:sldId id="775" r:id="rId69"/>
    <p:sldId id="776" r:id="rId70"/>
    <p:sldId id="777" r:id="rId71"/>
    <p:sldId id="702" r:id="rId72"/>
    <p:sldId id="435" r:id="rId73"/>
    <p:sldId id="778" r:id="rId74"/>
    <p:sldId id="673" r:id="rId75"/>
    <p:sldId id="674" r:id="rId76"/>
    <p:sldId id="874" r:id="rId77"/>
    <p:sldId id="779" r:id="rId78"/>
    <p:sldId id="675" r:id="rId79"/>
    <p:sldId id="901" r:id="rId80"/>
    <p:sldId id="676" r:id="rId81"/>
    <p:sldId id="677" r:id="rId82"/>
    <p:sldId id="678" r:id="rId83"/>
    <p:sldId id="679" r:id="rId84"/>
    <p:sldId id="894" r:id="rId85"/>
    <p:sldId id="845" r:id="rId86"/>
    <p:sldId id="841" r:id="rId87"/>
    <p:sldId id="842" r:id="rId88"/>
    <p:sldId id="843" r:id="rId89"/>
    <p:sldId id="846" r:id="rId90"/>
    <p:sldId id="830" r:id="rId91"/>
    <p:sldId id="833" r:id="rId92"/>
    <p:sldId id="868" r:id="rId93"/>
    <p:sldId id="869" r:id="rId94"/>
    <p:sldId id="870" r:id="rId95"/>
    <p:sldId id="871" r:id="rId96"/>
    <p:sldId id="872" r:id="rId97"/>
    <p:sldId id="873" r:id="rId98"/>
    <p:sldId id="875" r:id="rId99"/>
    <p:sldId id="876" r:id="rId100"/>
    <p:sldId id="890" r:id="rId101"/>
    <p:sldId id="891" r:id="rId102"/>
    <p:sldId id="897" r:id="rId103"/>
    <p:sldId id="680" r:id="rId104"/>
    <p:sldId id="682" r:id="rId105"/>
    <p:sldId id="684" r:id="rId106"/>
    <p:sldId id="685" r:id="rId107"/>
    <p:sldId id="686" r:id="rId108"/>
    <p:sldId id="692" r:id="rId109"/>
    <p:sldId id="895" r:id="rId110"/>
    <p:sldId id="489" r:id="rId111"/>
    <p:sldId id="847" r:id="rId112"/>
    <p:sldId id="850" r:id="rId113"/>
    <p:sldId id="851" r:id="rId114"/>
    <p:sldId id="854" r:id="rId115"/>
    <p:sldId id="878" r:id="rId116"/>
    <p:sldId id="879" r:id="rId117"/>
    <p:sldId id="889" r:id="rId118"/>
    <p:sldId id="712" r:id="rId119"/>
    <p:sldId id="681" r:id="rId120"/>
    <p:sldId id="687" r:id="rId121"/>
    <p:sldId id="688" r:id="rId122"/>
    <p:sldId id="691" r:id="rId123"/>
    <p:sldId id="690" r:id="rId124"/>
    <p:sldId id="896" r:id="rId125"/>
    <p:sldId id="855" r:id="rId126"/>
    <p:sldId id="856" r:id="rId127"/>
    <p:sldId id="859" r:id="rId128"/>
    <p:sldId id="858" r:id="rId129"/>
    <p:sldId id="781" r:id="rId130"/>
    <p:sldId id="696" r:id="rId131"/>
    <p:sldId id="614" r:id="rId132"/>
    <p:sldId id="564" r:id="rId133"/>
    <p:sldId id="784" r:id="rId134"/>
    <p:sldId id="785" r:id="rId135"/>
    <p:sldId id="565" r:id="rId136"/>
    <p:sldId id="786" r:id="rId137"/>
    <p:sldId id="787" r:id="rId138"/>
    <p:sldId id="788" r:id="rId139"/>
    <p:sldId id="771" r:id="rId140"/>
    <p:sldId id="823" r:id="rId141"/>
    <p:sldId id="824" r:id="rId142"/>
    <p:sldId id="826" r:id="rId143"/>
    <p:sldId id="825" r:id="rId144"/>
    <p:sldId id="860" r:id="rId145"/>
    <p:sldId id="877" r:id="rId146"/>
  </p:sldIdLst>
  <p:sldSz cx="12192000" cy="6858000"/>
  <p:notesSz cx="6858000" cy="9144000"/>
  <p:custDataLst>
    <p:tags r:id="rId14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A63FEF-764D-F44E-88D7-A6DA21DA5F12}">
          <p14:sldIdLst>
            <p14:sldId id="257"/>
            <p14:sldId id="415"/>
            <p14:sldId id="318"/>
            <p14:sldId id="899"/>
          </p14:sldIdLst>
        </p14:section>
        <p14:section name="Setup" id="{DEFFD29F-9543-E140-96DB-9650ED5F0866}">
          <p14:sldIdLst>
            <p14:sldId id="319"/>
            <p14:sldId id="465"/>
            <p14:sldId id="669"/>
            <p14:sldId id="467"/>
            <p14:sldId id="644"/>
          </p14:sldIdLst>
        </p14:section>
        <p14:section name="Repository Management" id="{F64C8300-42A9-1645-B139-C9FFBCD50BDE}">
          <p14:sldIdLst>
            <p14:sldId id="790"/>
            <p14:sldId id="791"/>
            <p14:sldId id="866"/>
            <p14:sldId id="798"/>
            <p14:sldId id="809"/>
            <p14:sldId id="810"/>
            <p14:sldId id="795"/>
            <p14:sldId id="818"/>
            <p14:sldId id="820"/>
            <p14:sldId id="867"/>
            <p14:sldId id="802"/>
            <p14:sldId id="811"/>
            <p14:sldId id="892"/>
            <p14:sldId id="806"/>
            <p14:sldId id="814"/>
            <p14:sldId id="817"/>
            <p14:sldId id="792"/>
            <p14:sldId id="816"/>
          </p14:sldIdLst>
        </p14:section>
        <p14:section name="Environment Management" id="{16F62ADE-6D30-5547-A033-16812A77B7D2}">
          <p14:sldIdLst>
            <p14:sldId id="651"/>
            <p14:sldId id="471"/>
            <p14:sldId id="472"/>
            <p14:sldId id="477"/>
            <p14:sldId id="650"/>
            <p14:sldId id="828"/>
            <p14:sldId id="611"/>
            <p14:sldId id="648"/>
            <p14:sldId id="829"/>
            <p14:sldId id="609"/>
            <p14:sldId id="898"/>
          </p14:sldIdLst>
        </p14:section>
        <p14:section name="Package Management" id="{84580651-C300-4532-A4FB-DDF337043A04}">
          <p14:sldIdLst>
            <p14:sldId id="464"/>
            <p14:sldId id="473"/>
            <p14:sldId id="618"/>
            <p14:sldId id="474"/>
            <p14:sldId id="647"/>
            <p14:sldId id="900"/>
            <p14:sldId id="623"/>
            <p14:sldId id="622"/>
            <p14:sldId id="484"/>
            <p14:sldId id="645"/>
            <p14:sldId id="449"/>
            <p14:sldId id="653"/>
            <p14:sldId id="893"/>
            <p14:sldId id="625"/>
            <p14:sldId id="636"/>
          </p14:sldIdLst>
        </p14:section>
        <p14:section name="Clean code" id="{DA408929-98CE-984B-BC64-AA1C97490D89}">
          <p14:sldIdLst>
            <p14:sldId id="754"/>
            <p14:sldId id="755"/>
            <p14:sldId id="757"/>
            <p14:sldId id="759"/>
            <p14:sldId id="761"/>
            <p14:sldId id="760"/>
          </p14:sldIdLst>
        </p14:section>
        <p14:section name="SOLID" id="{1BAA7BBA-9D79-4B6D-BF58-3469DA9F8119}">
          <p14:sldIdLst>
            <p14:sldId id="772"/>
            <p14:sldId id="695"/>
            <p14:sldId id="773"/>
            <p14:sldId id="706"/>
            <p14:sldId id="774"/>
            <p14:sldId id="775"/>
            <p14:sldId id="776"/>
            <p14:sldId id="777"/>
          </p14:sldIdLst>
        </p14:section>
        <p14:section name="Code Smells: Readability" id="{2AB29D84-EC04-41F0-A5D4-06F10AEA63D6}">
          <p14:sldIdLst>
            <p14:sldId id="702"/>
            <p14:sldId id="435"/>
            <p14:sldId id="778"/>
            <p14:sldId id="673"/>
            <p14:sldId id="674"/>
            <p14:sldId id="874"/>
            <p14:sldId id="779"/>
            <p14:sldId id="675"/>
            <p14:sldId id="901"/>
            <p14:sldId id="676"/>
            <p14:sldId id="677"/>
            <p14:sldId id="678"/>
            <p14:sldId id="679"/>
            <p14:sldId id="894"/>
            <p14:sldId id="845"/>
            <p14:sldId id="841"/>
            <p14:sldId id="842"/>
            <p14:sldId id="843"/>
            <p14:sldId id="846"/>
            <p14:sldId id="830"/>
            <p14:sldId id="833"/>
          </p14:sldIdLst>
        </p14:section>
        <p14:section name="Refactoring" id="{D933A6C0-38B5-584F-A8E3-02D3166FAC30}">
          <p14:sldIdLst>
            <p14:sldId id="868"/>
            <p14:sldId id="869"/>
            <p14:sldId id="870"/>
            <p14:sldId id="871"/>
            <p14:sldId id="872"/>
            <p14:sldId id="873"/>
            <p14:sldId id="875"/>
            <p14:sldId id="876"/>
            <p14:sldId id="890"/>
            <p14:sldId id="891"/>
            <p14:sldId id="897"/>
          </p14:sldIdLst>
        </p14:section>
        <p14:section name="Code smells: Maintainability" id="{5E2E82E7-620A-C44E-A906-31DB094889F9}">
          <p14:sldIdLst>
            <p14:sldId id="680"/>
            <p14:sldId id="682"/>
            <p14:sldId id="684"/>
            <p14:sldId id="685"/>
            <p14:sldId id="686"/>
            <p14:sldId id="692"/>
            <p14:sldId id="895"/>
            <p14:sldId id="489"/>
            <p14:sldId id="847"/>
            <p14:sldId id="850"/>
            <p14:sldId id="851"/>
            <p14:sldId id="854"/>
          </p14:sldIdLst>
        </p14:section>
        <p14:section name="Testing" id="{00AB0439-E9CC-AE44-BA69-B3BD3EA26999}">
          <p14:sldIdLst>
            <p14:sldId id="878"/>
            <p14:sldId id="879"/>
            <p14:sldId id="889"/>
          </p14:sldIdLst>
        </p14:section>
        <p14:section name="Code smells: Performance &amp; Security" id="{73527666-B278-7B40-8926-12F0AD7F2CE2}">
          <p14:sldIdLst>
            <p14:sldId id="712"/>
            <p14:sldId id="681"/>
            <p14:sldId id="687"/>
            <p14:sldId id="688"/>
            <p14:sldId id="691"/>
            <p14:sldId id="690"/>
            <p14:sldId id="896"/>
            <p14:sldId id="855"/>
            <p14:sldId id="856"/>
            <p14:sldId id="859"/>
            <p14:sldId id="858"/>
            <p14:sldId id="781"/>
          </p14:sldIdLst>
        </p14:section>
        <p14:section name="Python Clean Code" id="{7DE35F94-B0A0-4BCC-94C6-8188F8BFE76C}">
          <p14:sldIdLst>
            <p14:sldId id="696"/>
            <p14:sldId id="614"/>
            <p14:sldId id="564"/>
            <p14:sldId id="784"/>
            <p14:sldId id="785"/>
            <p14:sldId id="565"/>
            <p14:sldId id="786"/>
            <p14:sldId id="787"/>
            <p14:sldId id="788"/>
          </p14:sldIdLst>
        </p14:section>
        <p14:section name="Code Review" id="{ED81CBD5-0705-FD4C-8008-E647759E1EBE}">
          <p14:sldIdLst>
            <p14:sldId id="771"/>
            <p14:sldId id="823"/>
            <p14:sldId id="824"/>
            <p14:sldId id="826"/>
            <p14:sldId id="825"/>
            <p14:sldId id="860"/>
            <p14:sldId id="8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eret, Joel" initials="AJ" lastIdx="20" clrIdx="0">
    <p:extLst>
      <p:ext uri="{19B8F6BF-5375-455C-9EA6-DF929625EA0E}">
        <p15:presenceInfo xmlns:p15="http://schemas.microsoft.com/office/powerpoint/2012/main" userId="S::joel.akeret@zuehlke.com::1c7e454b-13e4-4fc9-8d63-6e1fea6c075d" providerId="AD"/>
      </p:ext>
    </p:extLst>
  </p:cmAuthor>
  <p:cmAuthor id="2" name="Bolzern, Iwan" initials="BI" lastIdx="4" clrIdx="1">
    <p:extLst>
      <p:ext uri="{19B8F6BF-5375-455C-9EA6-DF929625EA0E}">
        <p15:presenceInfo xmlns:p15="http://schemas.microsoft.com/office/powerpoint/2012/main" userId="S::iwan.bolzern@zuehlke.com::35e74b72-67a6-4543-99a6-08ee78cc5cfc" providerId="AD"/>
      </p:ext>
    </p:extLst>
  </p:cmAuthor>
  <p:cmAuthor id="3" name="Bianchi, Maria-Paola" initials="BM" lastIdx="1" clrIdx="2">
    <p:extLst>
      <p:ext uri="{19B8F6BF-5375-455C-9EA6-DF929625EA0E}">
        <p15:presenceInfo xmlns:p15="http://schemas.microsoft.com/office/powerpoint/2012/main" userId="S::maria-paola.bianchi@zuehlke.com::0ddecdb2-52ce-4f81-b8e5-1733f479dc18" providerId="AD"/>
      </p:ext>
    </p:extLst>
  </p:cmAuthor>
  <p:cmAuthor id="4" name="Doppmann, Corinne" initials="DC" lastIdx="76" clrIdx="3">
    <p:extLst>
      <p:ext uri="{19B8F6BF-5375-455C-9EA6-DF929625EA0E}">
        <p15:presenceInfo xmlns:p15="http://schemas.microsoft.com/office/powerpoint/2012/main" userId="S::Corinne.Doppmann@zuehlke.com::232b93df-b781-4ac5-9bc7-30e46db408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F2F2F2"/>
    <a:srgbClr val="0053FE"/>
    <a:srgbClr val="FF9900"/>
    <a:srgbClr val="000000"/>
    <a:srgbClr val="0099CC"/>
    <a:srgbClr val="9900CC"/>
    <a:srgbClr val="00CC66"/>
    <a:srgbClr val="C0FF03"/>
    <a:srgbClr val="CCFF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B9C6A-D103-3945-8FDC-C00EA40A9268}" v="107" dt="2023-11-28T06:41:55.966"/>
  </p1510:revLst>
</p1510:revInfo>
</file>

<file path=ppt/tableStyles.xml><?xml version="1.0" encoding="utf-8"?>
<a:tblStyleLst xmlns:a="http://schemas.openxmlformats.org/drawingml/2006/main" def="{08FB837D-C827-4EFA-A057-4D05807E0F7C}">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143"/>
  </p:normalViewPr>
  <p:slideViewPr>
    <p:cSldViewPr snapToGrid="0">
      <p:cViewPr>
        <p:scale>
          <a:sx n="60" d="100"/>
          <a:sy n="60" d="100"/>
        </p:scale>
        <p:origin x="2016" y="3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ags" Target="tags/tag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commentAuthors" Target="commentAuthors.xml"/><Relationship Id="rId155" Type="http://schemas.microsoft.com/office/2016/11/relationships/changesInfo" Target="changesInfos/changesInfo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 Xin Yi" userId="ad73b315-b091-46ed-ba07-57123f88aadd" providerId="ADAL" clId="{938B9C6A-D103-3945-8FDC-C00EA40A9268}"/>
    <pc:docChg chg="undo redo custSel addSld delSld modSld sldOrd addSection delSection modSection">
      <pc:chgData name="Tay, Xin Yi" userId="ad73b315-b091-46ed-ba07-57123f88aadd" providerId="ADAL" clId="{938B9C6A-D103-3945-8FDC-C00EA40A9268}" dt="2023-11-27T13:54:38.846" v="28594" actId="20577"/>
      <pc:docMkLst>
        <pc:docMk/>
      </pc:docMkLst>
      <pc:sldChg chg="add del">
        <pc:chgData name="Tay, Xin Yi" userId="ad73b315-b091-46ed-ba07-57123f88aadd" providerId="ADAL" clId="{938B9C6A-D103-3945-8FDC-C00EA40A9268}" dt="2023-11-03T07:22:30.570" v="2173" actId="2696"/>
        <pc:sldMkLst>
          <pc:docMk/>
          <pc:sldMk cId="2723307613" sldId="275"/>
        </pc:sldMkLst>
      </pc:sldChg>
      <pc:sldChg chg="add del">
        <pc:chgData name="Tay, Xin Yi" userId="ad73b315-b091-46ed-ba07-57123f88aadd" providerId="ADAL" clId="{938B9C6A-D103-3945-8FDC-C00EA40A9268}" dt="2023-11-14T08:23:20.773" v="18450" actId="18676"/>
        <pc:sldMkLst>
          <pc:docMk/>
          <pc:sldMk cId="2396156421" sldId="277"/>
        </pc:sldMkLst>
      </pc:sldChg>
      <pc:sldChg chg="add del mod modShow">
        <pc:chgData name="Tay, Xin Yi" userId="ad73b315-b091-46ed-ba07-57123f88aadd" providerId="ADAL" clId="{938B9C6A-D103-3945-8FDC-C00EA40A9268}" dt="2023-11-14T08:23:20.773" v="18450" actId="18676"/>
        <pc:sldMkLst>
          <pc:docMk/>
          <pc:sldMk cId="3980241769" sldId="279"/>
        </pc:sldMkLst>
      </pc:sldChg>
      <pc:sldChg chg="add del">
        <pc:chgData name="Tay, Xin Yi" userId="ad73b315-b091-46ed-ba07-57123f88aadd" providerId="ADAL" clId="{938B9C6A-D103-3945-8FDC-C00EA40A9268}" dt="2023-11-14T08:23:20.773" v="18450" actId="18676"/>
        <pc:sldMkLst>
          <pc:docMk/>
          <pc:sldMk cId="1464245711" sldId="280"/>
        </pc:sldMkLst>
      </pc:sldChg>
      <pc:sldChg chg="add del mod modShow">
        <pc:chgData name="Tay, Xin Yi" userId="ad73b315-b091-46ed-ba07-57123f88aadd" providerId="ADAL" clId="{938B9C6A-D103-3945-8FDC-C00EA40A9268}" dt="2023-11-10T10:20:11.872" v="15355" actId="2696"/>
        <pc:sldMkLst>
          <pc:docMk/>
          <pc:sldMk cId="3281300326" sldId="281"/>
        </pc:sldMkLst>
      </pc:sldChg>
      <pc:sldChg chg="modSp del mod">
        <pc:chgData name="Tay, Xin Yi" userId="ad73b315-b091-46ed-ba07-57123f88aadd" providerId="ADAL" clId="{938B9C6A-D103-3945-8FDC-C00EA40A9268}" dt="2023-11-08T07:59:48.988" v="12324" actId="2696"/>
        <pc:sldMkLst>
          <pc:docMk/>
          <pc:sldMk cId="461709020" sldId="288"/>
        </pc:sldMkLst>
        <pc:spChg chg="mod">
          <ac:chgData name="Tay, Xin Yi" userId="ad73b315-b091-46ed-ba07-57123f88aadd" providerId="ADAL" clId="{938B9C6A-D103-3945-8FDC-C00EA40A9268}" dt="2023-11-03T07:24:36.973" v="2181" actId="1076"/>
          <ac:spMkLst>
            <pc:docMk/>
            <pc:sldMk cId="461709020" sldId="288"/>
            <ac:spMk id="5" creationId="{5AB4BF41-56A2-1242-9F4D-E29823DE28FC}"/>
          </ac:spMkLst>
        </pc:spChg>
      </pc:sldChg>
      <pc:sldChg chg="del">
        <pc:chgData name="Tay, Xin Yi" userId="ad73b315-b091-46ed-ba07-57123f88aadd" providerId="ADAL" clId="{938B9C6A-D103-3945-8FDC-C00EA40A9268}" dt="2023-11-02T07:17:59.325" v="2021" actId="2696"/>
        <pc:sldMkLst>
          <pc:docMk/>
          <pc:sldMk cId="3287712500" sldId="290"/>
        </pc:sldMkLst>
      </pc:sldChg>
      <pc:sldChg chg="addSp delSp modSp add mod">
        <pc:chgData name="Tay, Xin Yi" userId="ad73b315-b091-46ed-ba07-57123f88aadd" providerId="ADAL" clId="{938B9C6A-D103-3945-8FDC-C00EA40A9268}" dt="2023-11-22T06:09:34.167" v="21785" actId="1076"/>
        <pc:sldMkLst>
          <pc:docMk/>
          <pc:sldMk cId="2935633312" sldId="318"/>
        </pc:sldMkLst>
        <pc:spChg chg="mod">
          <ac:chgData name="Tay, Xin Yi" userId="ad73b315-b091-46ed-ba07-57123f88aadd" providerId="ADAL" clId="{938B9C6A-D103-3945-8FDC-C00EA40A9268}" dt="2023-11-22T06:09:34.167" v="21785" actId="1076"/>
          <ac:spMkLst>
            <pc:docMk/>
            <pc:sldMk cId="2935633312" sldId="318"/>
            <ac:spMk id="2" creationId="{C6AC1064-CB9C-F949-835A-69D49B0223FB}"/>
          </ac:spMkLst>
        </pc:spChg>
        <pc:spChg chg="mod topLvl">
          <ac:chgData name="Tay, Xin Yi" userId="ad73b315-b091-46ed-ba07-57123f88aadd" providerId="ADAL" clId="{938B9C6A-D103-3945-8FDC-C00EA40A9268}" dt="2023-11-22T06:09:34.167" v="21785" actId="1076"/>
          <ac:spMkLst>
            <pc:docMk/>
            <pc:sldMk cId="2935633312" sldId="318"/>
            <ac:spMk id="5" creationId="{6B1CD10A-871C-49F4-9573-06CE4AC95522}"/>
          </ac:spMkLst>
        </pc:spChg>
        <pc:spChg chg="add del mod topLvl">
          <ac:chgData name="Tay, Xin Yi" userId="ad73b315-b091-46ed-ba07-57123f88aadd" providerId="ADAL" clId="{938B9C6A-D103-3945-8FDC-C00EA40A9268}" dt="2023-11-22T06:09:34.167" v="21785" actId="1076"/>
          <ac:spMkLst>
            <pc:docMk/>
            <pc:sldMk cId="2935633312" sldId="318"/>
            <ac:spMk id="6" creationId="{428A32CF-1811-4D63-9EF1-93EAF544496E}"/>
          </ac:spMkLst>
        </pc:spChg>
        <pc:spChg chg="del mod">
          <ac:chgData name="Tay, Xin Yi" userId="ad73b315-b091-46ed-ba07-57123f88aadd" providerId="ADAL" clId="{938B9C6A-D103-3945-8FDC-C00EA40A9268}" dt="2023-11-22T06:08:03.055" v="21721" actId="478"/>
          <ac:spMkLst>
            <pc:docMk/>
            <pc:sldMk cId="2935633312" sldId="318"/>
            <ac:spMk id="8" creationId="{58245F60-75DA-4A79-BD53-155D057C3EF1}"/>
          </ac:spMkLst>
        </pc:spChg>
        <pc:spChg chg="add del">
          <ac:chgData name="Tay, Xin Yi" userId="ad73b315-b091-46ed-ba07-57123f88aadd" providerId="ADAL" clId="{938B9C6A-D103-3945-8FDC-C00EA40A9268}" dt="2023-11-22T06:08:47.547" v="21750" actId="478"/>
          <ac:spMkLst>
            <pc:docMk/>
            <pc:sldMk cId="2935633312" sldId="318"/>
            <ac:spMk id="9" creationId="{DDDD2B3B-70EF-49E9-AA9B-9D2BFEFA2C63}"/>
          </ac:spMkLst>
        </pc:spChg>
        <pc:grpChg chg="add del mod">
          <ac:chgData name="Tay, Xin Yi" userId="ad73b315-b091-46ed-ba07-57123f88aadd" providerId="ADAL" clId="{938B9C6A-D103-3945-8FDC-C00EA40A9268}" dt="2023-11-22T06:09:25.140" v="21782" actId="165"/>
          <ac:grpSpMkLst>
            <pc:docMk/>
            <pc:sldMk cId="2935633312" sldId="318"/>
            <ac:grpSpMk id="4" creationId="{3A39D9E1-5D0C-58ED-52E5-CAE3369D2B50}"/>
          </ac:grpSpMkLst>
        </pc:grpChg>
        <pc:grpChg chg="add mod">
          <ac:chgData name="Tay, Xin Yi" userId="ad73b315-b091-46ed-ba07-57123f88aadd" providerId="ADAL" clId="{938B9C6A-D103-3945-8FDC-C00EA40A9268}" dt="2023-11-22T06:09:34.167" v="21785" actId="1076"/>
          <ac:grpSpMkLst>
            <pc:docMk/>
            <pc:sldMk cId="2935633312" sldId="318"/>
            <ac:grpSpMk id="7" creationId="{861CD1BE-F344-6B0A-C069-3135D970568D}"/>
          </ac:grpSpMkLst>
        </pc:grpChg>
        <pc:picChg chg="add del mod">
          <ac:chgData name="Tay, Xin Yi" userId="ad73b315-b091-46ed-ba07-57123f88aadd" providerId="ADAL" clId="{938B9C6A-D103-3945-8FDC-C00EA40A9268}" dt="2023-11-22T06:08:37.904" v="21745" actId="478"/>
          <ac:picMkLst>
            <pc:docMk/>
            <pc:sldMk cId="2935633312" sldId="318"/>
            <ac:picMk id="3" creationId="{1F049669-E4C3-4761-BBD9-1054C324507B}"/>
          </ac:picMkLst>
        </pc:picChg>
        <pc:picChg chg="add del mod">
          <ac:chgData name="Tay, Xin Yi" userId="ad73b315-b091-46ed-ba07-57123f88aadd" providerId="ADAL" clId="{938B9C6A-D103-3945-8FDC-C00EA40A9268}" dt="2023-11-22T06:07:40.854" v="21714" actId="478"/>
          <ac:picMkLst>
            <pc:docMk/>
            <pc:sldMk cId="2935633312" sldId="318"/>
            <ac:picMk id="10" creationId="{B0C581DF-5EE0-B840-8C4F-DE9025C468D6}"/>
          </ac:picMkLst>
        </pc:picChg>
        <pc:picChg chg="add del">
          <ac:chgData name="Tay, Xin Yi" userId="ad73b315-b091-46ed-ba07-57123f88aadd" providerId="ADAL" clId="{938B9C6A-D103-3945-8FDC-C00EA40A9268}" dt="2023-11-22T06:08:46.083" v="21749" actId="478"/>
          <ac:picMkLst>
            <pc:docMk/>
            <pc:sldMk cId="2935633312" sldId="318"/>
            <ac:picMk id="11" creationId="{A548175F-1B15-4989-9320-42F98448E2B8}"/>
          </ac:picMkLst>
        </pc:picChg>
        <pc:picChg chg="add mod topLvl">
          <ac:chgData name="Tay, Xin Yi" userId="ad73b315-b091-46ed-ba07-57123f88aadd" providerId="ADAL" clId="{938B9C6A-D103-3945-8FDC-C00EA40A9268}" dt="2023-11-22T06:09:34.167" v="21785" actId="1076"/>
          <ac:picMkLst>
            <pc:docMk/>
            <pc:sldMk cId="2935633312" sldId="318"/>
            <ac:picMk id="1026" creationId="{884B8099-5E3F-B3BD-70A5-341A0F40BC01}"/>
          </ac:picMkLst>
        </pc:picChg>
        <pc:picChg chg="add del mod topLvl">
          <ac:chgData name="Tay, Xin Yi" userId="ad73b315-b091-46ed-ba07-57123f88aadd" providerId="ADAL" clId="{938B9C6A-D103-3945-8FDC-C00EA40A9268}" dt="2023-11-22T06:09:34.167" v="21785" actId="1076"/>
          <ac:picMkLst>
            <pc:docMk/>
            <pc:sldMk cId="2935633312" sldId="318"/>
            <ac:picMk id="1028" creationId="{7239A582-03E8-C5B3-6F2D-2215DB11BB0B}"/>
          </ac:picMkLst>
        </pc:picChg>
      </pc:sldChg>
      <pc:sldChg chg="del">
        <pc:chgData name="Tay, Xin Yi" userId="ad73b315-b091-46ed-ba07-57123f88aadd" providerId="ADAL" clId="{938B9C6A-D103-3945-8FDC-C00EA40A9268}" dt="2023-11-02T07:19:14.247" v="2022" actId="2696"/>
        <pc:sldMkLst>
          <pc:docMk/>
          <pc:sldMk cId="3319490292" sldId="320"/>
        </pc:sldMkLst>
      </pc:sldChg>
      <pc:sldChg chg="del">
        <pc:chgData name="Tay, Xin Yi" userId="ad73b315-b091-46ed-ba07-57123f88aadd" providerId="ADAL" clId="{938B9C6A-D103-3945-8FDC-C00EA40A9268}" dt="2023-11-02T07:19:14.247" v="2022" actId="2696"/>
        <pc:sldMkLst>
          <pc:docMk/>
          <pc:sldMk cId="137229113" sldId="321"/>
        </pc:sldMkLst>
      </pc:sldChg>
      <pc:sldChg chg="del">
        <pc:chgData name="Tay, Xin Yi" userId="ad73b315-b091-46ed-ba07-57123f88aadd" providerId="ADAL" clId="{938B9C6A-D103-3945-8FDC-C00EA40A9268}" dt="2023-11-02T05:08:11.407" v="2000" actId="2696"/>
        <pc:sldMkLst>
          <pc:docMk/>
          <pc:sldMk cId="2907832631" sldId="333"/>
        </pc:sldMkLst>
      </pc:sldChg>
      <pc:sldChg chg="del">
        <pc:chgData name="Tay, Xin Yi" userId="ad73b315-b091-46ed-ba07-57123f88aadd" providerId="ADAL" clId="{938B9C6A-D103-3945-8FDC-C00EA40A9268}" dt="2023-11-02T05:08:11.407" v="2000" actId="2696"/>
        <pc:sldMkLst>
          <pc:docMk/>
          <pc:sldMk cId="3088440660" sldId="342"/>
        </pc:sldMkLst>
      </pc:sldChg>
      <pc:sldChg chg="del">
        <pc:chgData name="Tay, Xin Yi" userId="ad73b315-b091-46ed-ba07-57123f88aadd" providerId="ADAL" clId="{938B9C6A-D103-3945-8FDC-C00EA40A9268}" dt="2023-11-02T05:08:11.407" v="2000" actId="2696"/>
        <pc:sldMkLst>
          <pc:docMk/>
          <pc:sldMk cId="4069499836" sldId="343"/>
        </pc:sldMkLst>
      </pc:sldChg>
      <pc:sldChg chg="add del">
        <pc:chgData name="Tay, Xin Yi" userId="ad73b315-b091-46ed-ba07-57123f88aadd" providerId="ADAL" clId="{938B9C6A-D103-3945-8FDC-C00EA40A9268}" dt="2023-11-03T07:22:30.570" v="2173" actId="2696"/>
        <pc:sldMkLst>
          <pc:docMk/>
          <pc:sldMk cId="2948174900" sldId="369"/>
        </pc:sldMkLst>
      </pc:sldChg>
      <pc:sldChg chg="add del">
        <pc:chgData name="Tay, Xin Yi" userId="ad73b315-b091-46ed-ba07-57123f88aadd" providerId="ADAL" clId="{938B9C6A-D103-3945-8FDC-C00EA40A9268}" dt="2023-11-03T07:22:30.570" v="2173" actId="2696"/>
        <pc:sldMkLst>
          <pc:docMk/>
          <pc:sldMk cId="3494972381" sldId="371"/>
        </pc:sldMkLst>
      </pc:sldChg>
      <pc:sldChg chg="add del">
        <pc:chgData name="Tay, Xin Yi" userId="ad73b315-b091-46ed-ba07-57123f88aadd" providerId="ADAL" clId="{938B9C6A-D103-3945-8FDC-C00EA40A9268}" dt="2023-11-03T07:22:30.570" v="2173" actId="2696"/>
        <pc:sldMkLst>
          <pc:docMk/>
          <pc:sldMk cId="4136995642" sldId="372"/>
        </pc:sldMkLst>
      </pc:sldChg>
      <pc:sldChg chg="add del">
        <pc:chgData name="Tay, Xin Yi" userId="ad73b315-b091-46ed-ba07-57123f88aadd" providerId="ADAL" clId="{938B9C6A-D103-3945-8FDC-C00EA40A9268}" dt="2023-11-03T07:22:30.570" v="2173" actId="2696"/>
        <pc:sldMkLst>
          <pc:docMk/>
          <pc:sldMk cId="4275437098" sldId="373"/>
        </pc:sldMkLst>
      </pc:sldChg>
      <pc:sldChg chg="add del">
        <pc:chgData name="Tay, Xin Yi" userId="ad73b315-b091-46ed-ba07-57123f88aadd" providerId="ADAL" clId="{938B9C6A-D103-3945-8FDC-C00EA40A9268}" dt="2023-11-03T07:22:30.570" v="2173" actId="2696"/>
        <pc:sldMkLst>
          <pc:docMk/>
          <pc:sldMk cId="4257485838" sldId="374"/>
        </pc:sldMkLst>
      </pc:sldChg>
      <pc:sldChg chg="add del">
        <pc:chgData name="Tay, Xin Yi" userId="ad73b315-b091-46ed-ba07-57123f88aadd" providerId="ADAL" clId="{938B9C6A-D103-3945-8FDC-C00EA40A9268}" dt="2023-11-14T08:29:06.208" v="18465" actId="18676"/>
        <pc:sldMkLst>
          <pc:docMk/>
          <pc:sldMk cId="2714099841" sldId="375"/>
        </pc:sldMkLst>
      </pc:sldChg>
      <pc:sldChg chg="add del">
        <pc:chgData name="Tay, Xin Yi" userId="ad73b315-b091-46ed-ba07-57123f88aadd" providerId="ADAL" clId="{938B9C6A-D103-3945-8FDC-C00EA40A9268}" dt="2023-11-14T08:29:06.208" v="18465" actId="18676"/>
        <pc:sldMkLst>
          <pc:docMk/>
          <pc:sldMk cId="1597152098" sldId="378"/>
        </pc:sldMkLst>
      </pc:sldChg>
      <pc:sldChg chg="add del">
        <pc:chgData name="Tay, Xin Yi" userId="ad73b315-b091-46ed-ba07-57123f88aadd" providerId="ADAL" clId="{938B9C6A-D103-3945-8FDC-C00EA40A9268}" dt="2023-11-14T08:29:06.208" v="18465" actId="18676"/>
        <pc:sldMkLst>
          <pc:docMk/>
          <pc:sldMk cId="1565758243" sldId="383"/>
        </pc:sldMkLst>
      </pc:sldChg>
      <pc:sldChg chg="add del">
        <pc:chgData name="Tay, Xin Yi" userId="ad73b315-b091-46ed-ba07-57123f88aadd" providerId="ADAL" clId="{938B9C6A-D103-3945-8FDC-C00EA40A9268}" dt="2023-11-14T08:29:06.208" v="18465" actId="18676"/>
        <pc:sldMkLst>
          <pc:docMk/>
          <pc:sldMk cId="2720329531" sldId="387"/>
        </pc:sldMkLst>
      </pc:sldChg>
      <pc:sldChg chg="add del">
        <pc:chgData name="Tay, Xin Yi" userId="ad73b315-b091-46ed-ba07-57123f88aadd" providerId="ADAL" clId="{938B9C6A-D103-3945-8FDC-C00EA40A9268}" dt="2023-11-14T08:29:06.208" v="18465" actId="18676"/>
        <pc:sldMkLst>
          <pc:docMk/>
          <pc:sldMk cId="3823483733" sldId="389"/>
        </pc:sldMkLst>
      </pc:sldChg>
      <pc:sldChg chg="add del">
        <pc:chgData name="Tay, Xin Yi" userId="ad73b315-b091-46ed-ba07-57123f88aadd" providerId="ADAL" clId="{938B9C6A-D103-3945-8FDC-C00EA40A9268}" dt="2023-11-14T08:23:20.773" v="18450" actId="18676"/>
        <pc:sldMkLst>
          <pc:docMk/>
          <pc:sldMk cId="1857952521" sldId="412"/>
        </pc:sldMkLst>
      </pc:sldChg>
      <pc:sldChg chg="addSp modSp add mod">
        <pc:chgData name="Tay, Xin Yi" userId="ad73b315-b091-46ed-ba07-57123f88aadd" providerId="ADAL" clId="{938B9C6A-D103-3945-8FDC-C00EA40A9268}" dt="2023-11-26T13:54:14.873" v="28258" actId="767"/>
        <pc:sldMkLst>
          <pc:docMk/>
          <pc:sldMk cId="640928751" sldId="415"/>
        </pc:sldMkLst>
        <pc:spChg chg="mod">
          <ac:chgData name="Tay, Xin Yi" userId="ad73b315-b091-46ed-ba07-57123f88aadd" providerId="ADAL" clId="{938B9C6A-D103-3945-8FDC-C00EA40A9268}" dt="2023-11-22T08:09:55.682" v="23515" actId="20577"/>
          <ac:spMkLst>
            <pc:docMk/>
            <pc:sldMk cId="640928751" sldId="415"/>
            <ac:spMk id="3" creationId="{BB030BEA-7402-944E-8DBF-49A46D9C6B01}"/>
          </ac:spMkLst>
        </pc:spChg>
        <pc:spChg chg="mod">
          <ac:chgData name="Tay, Xin Yi" userId="ad73b315-b091-46ed-ba07-57123f88aadd" providerId="ADAL" clId="{938B9C6A-D103-3945-8FDC-C00EA40A9268}" dt="2023-11-24T02:27:19.192" v="24030" actId="20577"/>
          <ac:spMkLst>
            <pc:docMk/>
            <pc:sldMk cId="640928751" sldId="415"/>
            <ac:spMk id="4" creationId="{AC311F83-69C3-2644-A773-DB9894C659D6}"/>
          </ac:spMkLst>
        </pc:spChg>
        <pc:spChg chg="add mod">
          <ac:chgData name="Tay, Xin Yi" userId="ad73b315-b091-46ed-ba07-57123f88aadd" providerId="ADAL" clId="{938B9C6A-D103-3945-8FDC-C00EA40A9268}" dt="2023-11-26T13:54:14.873" v="28258" actId="767"/>
          <ac:spMkLst>
            <pc:docMk/>
            <pc:sldMk cId="640928751" sldId="415"/>
            <ac:spMk id="5" creationId="{14D84E4F-DAEB-7D92-47F1-92D27C648E14}"/>
          </ac:spMkLst>
        </pc:spChg>
      </pc:sldChg>
      <pc:sldChg chg="add del">
        <pc:chgData name="Tay, Xin Yi" userId="ad73b315-b091-46ed-ba07-57123f88aadd" providerId="ADAL" clId="{938B9C6A-D103-3945-8FDC-C00EA40A9268}" dt="2023-11-03T07:22:30.570" v="2173" actId="2696"/>
        <pc:sldMkLst>
          <pc:docMk/>
          <pc:sldMk cId="935814718" sldId="420"/>
        </pc:sldMkLst>
      </pc:sldChg>
      <pc:sldChg chg="del mod modShow">
        <pc:chgData name="Tay, Xin Yi" userId="ad73b315-b091-46ed-ba07-57123f88aadd" providerId="ADAL" clId="{938B9C6A-D103-3945-8FDC-C00EA40A9268}" dt="2023-11-14T12:04:13.846" v="20979" actId="2696"/>
        <pc:sldMkLst>
          <pc:docMk/>
          <pc:sldMk cId="3880666018" sldId="446"/>
        </pc:sldMkLst>
      </pc:sldChg>
      <pc:sldChg chg="modSp del">
        <pc:chgData name="Tay, Xin Yi" userId="ad73b315-b091-46ed-ba07-57123f88aadd" providerId="ADAL" clId="{938B9C6A-D103-3945-8FDC-C00EA40A9268}" dt="2023-11-08T08:00:23.118" v="12331" actId="2696"/>
        <pc:sldMkLst>
          <pc:docMk/>
          <pc:sldMk cId="322262077" sldId="449"/>
        </pc:sldMkLst>
        <pc:graphicFrameChg chg="mod">
          <ac:chgData name="Tay, Xin Yi" userId="ad73b315-b091-46ed-ba07-57123f88aadd" providerId="ADAL" clId="{938B9C6A-D103-3945-8FDC-C00EA40A9268}" dt="2023-11-08T07:52:43.603" v="12292" actId="20577"/>
          <ac:graphicFrameMkLst>
            <pc:docMk/>
            <pc:sldMk cId="322262077" sldId="449"/>
            <ac:graphicFrameMk id="9" creationId="{B3351B8E-C462-BB0A-7FFC-79F2BA9EA966}"/>
          </ac:graphicFrameMkLst>
        </pc:graphicFrameChg>
      </pc:sldChg>
      <pc:sldChg chg="add">
        <pc:chgData name="Tay, Xin Yi" userId="ad73b315-b091-46ed-ba07-57123f88aadd" providerId="ADAL" clId="{938B9C6A-D103-3945-8FDC-C00EA40A9268}" dt="2023-11-08T08:00:39.142" v="12332"/>
        <pc:sldMkLst>
          <pc:docMk/>
          <pc:sldMk cId="2010423874" sldId="449"/>
        </pc:sldMkLst>
      </pc:sldChg>
      <pc:sldChg chg="del">
        <pc:chgData name="Tay, Xin Yi" userId="ad73b315-b091-46ed-ba07-57123f88aadd" providerId="ADAL" clId="{938B9C6A-D103-3945-8FDC-C00EA40A9268}" dt="2023-11-02T07:16:42.903" v="2017" actId="2696"/>
        <pc:sldMkLst>
          <pc:docMk/>
          <pc:sldMk cId="1439525169" sldId="450"/>
        </pc:sldMkLst>
      </pc:sldChg>
      <pc:sldChg chg="add del">
        <pc:chgData name="Tay, Xin Yi" userId="ad73b315-b091-46ed-ba07-57123f88aadd" providerId="ADAL" clId="{938B9C6A-D103-3945-8FDC-C00EA40A9268}" dt="2023-11-03T07:03:20.938" v="2140" actId="18676"/>
        <pc:sldMkLst>
          <pc:docMk/>
          <pc:sldMk cId="361903625" sldId="460"/>
        </pc:sldMkLst>
      </pc:sldChg>
      <pc:sldChg chg="add del">
        <pc:chgData name="Tay, Xin Yi" userId="ad73b315-b091-46ed-ba07-57123f88aadd" providerId="ADAL" clId="{938B9C6A-D103-3945-8FDC-C00EA40A9268}" dt="2023-11-03T07:03:07.138" v="2137" actId="18676"/>
        <pc:sldMkLst>
          <pc:docMk/>
          <pc:sldMk cId="3313186608" sldId="461"/>
        </pc:sldMkLst>
      </pc:sldChg>
      <pc:sldChg chg="modSp mod">
        <pc:chgData name="Tay, Xin Yi" userId="ad73b315-b091-46ed-ba07-57123f88aadd" providerId="ADAL" clId="{938B9C6A-D103-3945-8FDC-C00EA40A9268}" dt="2023-11-01T01:48:00.776" v="185" actId="20577"/>
        <pc:sldMkLst>
          <pc:docMk/>
          <pc:sldMk cId="4084875702" sldId="465"/>
        </pc:sldMkLst>
        <pc:spChg chg="mod">
          <ac:chgData name="Tay, Xin Yi" userId="ad73b315-b091-46ed-ba07-57123f88aadd" providerId="ADAL" clId="{938B9C6A-D103-3945-8FDC-C00EA40A9268}" dt="2023-10-30T09:43:57.496" v="23" actId="20577"/>
          <ac:spMkLst>
            <pc:docMk/>
            <pc:sldMk cId="4084875702" sldId="465"/>
            <ac:spMk id="4" creationId="{D0B025DA-CCD8-C54D-9D56-8A93211541E1}"/>
          </ac:spMkLst>
        </pc:spChg>
        <pc:spChg chg="mod">
          <ac:chgData name="Tay, Xin Yi" userId="ad73b315-b091-46ed-ba07-57123f88aadd" providerId="ADAL" clId="{938B9C6A-D103-3945-8FDC-C00EA40A9268}" dt="2023-11-01T01:48:00.776" v="185" actId="20577"/>
          <ac:spMkLst>
            <pc:docMk/>
            <pc:sldMk cId="4084875702" sldId="465"/>
            <ac:spMk id="7" creationId="{3280BC8B-1234-4785-854C-F76474C2893F}"/>
          </ac:spMkLst>
        </pc:spChg>
      </pc:sldChg>
      <pc:sldChg chg="addSp modSp modNotesTx">
        <pc:chgData name="Tay, Xin Yi" userId="ad73b315-b091-46ed-ba07-57123f88aadd" providerId="ADAL" clId="{938B9C6A-D103-3945-8FDC-C00EA40A9268}" dt="2023-11-26T14:01:33.335" v="28259" actId="767"/>
        <pc:sldMkLst>
          <pc:docMk/>
          <pc:sldMk cId="1138451380" sldId="467"/>
        </pc:sldMkLst>
        <pc:spChg chg="add mod">
          <ac:chgData name="Tay, Xin Yi" userId="ad73b315-b091-46ed-ba07-57123f88aadd" providerId="ADAL" clId="{938B9C6A-D103-3945-8FDC-C00EA40A9268}" dt="2023-11-26T14:01:33.335" v="28259" actId="767"/>
          <ac:spMkLst>
            <pc:docMk/>
            <pc:sldMk cId="1138451380" sldId="467"/>
            <ac:spMk id="2" creationId="{A8011130-D5D9-8A36-89DE-01E45B8C3D63}"/>
          </ac:spMkLst>
        </pc:spChg>
      </pc:sldChg>
      <pc:sldChg chg="del">
        <pc:chgData name="Tay, Xin Yi" userId="ad73b315-b091-46ed-ba07-57123f88aadd" providerId="ADAL" clId="{938B9C6A-D103-3945-8FDC-C00EA40A9268}" dt="2023-11-14T09:36:22.441" v="18470" actId="2696"/>
        <pc:sldMkLst>
          <pc:docMk/>
          <pc:sldMk cId="4254865566" sldId="469"/>
        </pc:sldMkLst>
      </pc:sldChg>
      <pc:sldChg chg="del">
        <pc:chgData name="Tay, Xin Yi" userId="ad73b315-b091-46ed-ba07-57123f88aadd" providerId="ADAL" clId="{938B9C6A-D103-3945-8FDC-C00EA40A9268}" dt="2023-10-30T10:04:06.652" v="132" actId="2696"/>
        <pc:sldMkLst>
          <pc:docMk/>
          <pc:sldMk cId="2708584843" sldId="470"/>
        </pc:sldMkLst>
      </pc:sldChg>
      <pc:sldChg chg="modSp">
        <pc:chgData name="Tay, Xin Yi" userId="ad73b315-b091-46ed-ba07-57123f88aadd" providerId="ADAL" clId="{938B9C6A-D103-3945-8FDC-C00EA40A9268}" dt="2023-11-24T09:51:19.181" v="26115" actId="5793"/>
        <pc:sldMkLst>
          <pc:docMk/>
          <pc:sldMk cId="3614999927" sldId="471"/>
        </pc:sldMkLst>
        <pc:spChg chg="mod">
          <ac:chgData name="Tay, Xin Yi" userId="ad73b315-b091-46ed-ba07-57123f88aadd" providerId="ADAL" clId="{938B9C6A-D103-3945-8FDC-C00EA40A9268}" dt="2023-11-24T09:51:19.181" v="26115" actId="5793"/>
          <ac:spMkLst>
            <pc:docMk/>
            <pc:sldMk cId="3614999927" sldId="471"/>
            <ac:spMk id="58" creationId="{A23B8987-9E4F-488F-B21B-77FB1AD3DF5E}"/>
          </ac:spMkLst>
        </pc:spChg>
      </pc:sldChg>
      <pc:sldChg chg="addSp delSp modSp mod modAnim modNotesTx">
        <pc:chgData name="Tay, Xin Yi" userId="ad73b315-b091-46ed-ba07-57123f88aadd" providerId="ADAL" clId="{938B9C6A-D103-3945-8FDC-C00EA40A9268}" dt="2023-11-24T10:10:15.205" v="27306" actId="20577"/>
        <pc:sldMkLst>
          <pc:docMk/>
          <pc:sldMk cId="4209080181" sldId="474"/>
        </pc:sldMkLst>
        <pc:spChg chg="mod">
          <ac:chgData name="Tay, Xin Yi" userId="ad73b315-b091-46ed-ba07-57123f88aadd" providerId="ADAL" clId="{938B9C6A-D103-3945-8FDC-C00EA40A9268}" dt="2023-11-24T10:05:11.501" v="26990" actId="21"/>
          <ac:spMkLst>
            <pc:docMk/>
            <pc:sldMk cId="4209080181" sldId="474"/>
            <ac:spMk id="4" creationId="{8C51E0DD-D8C1-49A6-B902-2974D17138A7}"/>
          </ac:spMkLst>
        </pc:spChg>
        <pc:spChg chg="mod">
          <ac:chgData name="Tay, Xin Yi" userId="ad73b315-b091-46ed-ba07-57123f88aadd" providerId="ADAL" clId="{938B9C6A-D103-3945-8FDC-C00EA40A9268}" dt="2023-11-20T04:08:33.625" v="21135" actId="20577"/>
          <ac:spMkLst>
            <pc:docMk/>
            <pc:sldMk cId="4209080181" sldId="474"/>
            <ac:spMk id="7" creationId="{D8B7E141-0C75-4127-87FB-1C01945C17F5}"/>
          </ac:spMkLst>
        </pc:spChg>
        <pc:spChg chg="mod">
          <ac:chgData name="Tay, Xin Yi" userId="ad73b315-b091-46ed-ba07-57123f88aadd" providerId="ADAL" clId="{938B9C6A-D103-3945-8FDC-C00EA40A9268}" dt="2023-11-24T10:06:26.594" v="27033" actId="1036"/>
          <ac:spMkLst>
            <pc:docMk/>
            <pc:sldMk cId="4209080181" sldId="474"/>
            <ac:spMk id="17" creationId="{430C035C-9B33-4AB5-9D0A-C37D2CB89899}"/>
          </ac:spMkLst>
        </pc:spChg>
        <pc:grpChg chg="mod">
          <ac:chgData name="Tay, Xin Yi" userId="ad73b315-b091-46ed-ba07-57123f88aadd" providerId="ADAL" clId="{938B9C6A-D103-3945-8FDC-C00EA40A9268}" dt="2023-11-24T10:05:42.785" v="27014" actId="1076"/>
          <ac:grpSpMkLst>
            <pc:docMk/>
            <pc:sldMk cId="4209080181" sldId="474"/>
            <ac:grpSpMk id="42" creationId="{14E6ED3F-531C-46EC-97FF-6F1395D00974}"/>
          </ac:grpSpMkLst>
        </pc:grpChg>
        <pc:picChg chg="add del mod">
          <ac:chgData name="Tay, Xin Yi" userId="ad73b315-b091-46ed-ba07-57123f88aadd" providerId="ADAL" clId="{938B9C6A-D103-3945-8FDC-C00EA40A9268}" dt="2023-11-24T10:05:28.111" v="27006" actId="478"/>
          <ac:picMkLst>
            <pc:docMk/>
            <pc:sldMk cId="4209080181" sldId="474"/>
            <ac:picMk id="5" creationId="{E08448B2-1599-8AE1-E319-3D5F3790ECB9}"/>
          </ac:picMkLst>
        </pc:picChg>
        <pc:picChg chg="add mod">
          <ac:chgData name="Tay, Xin Yi" userId="ad73b315-b091-46ed-ba07-57123f88aadd" providerId="ADAL" clId="{938B9C6A-D103-3945-8FDC-C00EA40A9268}" dt="2023-11-24T10:05:48.886" v="27017" actId="1037"/>
          <ac:picMkLst>
            <pc:docMk/>
            <pc:sldMk cId="4209080181" sldId="474"/>
            <ac:picMk id="6" creationId="{5BCC06D7-6FCB-43D4-4FBD-4BF965CEB221}"/>
          </ac:picMkLst>
        </pc:picChg>
        <pc:picChg chg="add mod">
          <ac:chgData name="Tay, Xin Yi" userId="ad73b315-b091-46ed-ba07-57123f88aadd" providerId="ADAL" clId="{938B9C6A-D103-3945-8FDC-C00EA40A9268}" dt="2023-11-24T10:05:47.402" v="27016" actId="1076"/>
          <ac:picMkLst>
            <pc:docMk/>
            <pc:sldMk cId="4209080181" sldId="474"/>
            <ac:picMk id="11" creationId="{58CAD1A1-2228-AFEC-9453-191DC61DF827}"/>
          </ac:picMkLst>
        </pc:picChg>
      </pc:sldChg>
      <pc:sldChg chg="del">
        <pc:chgData name="Tay, Xin Yi" userId="ad73b315-b091-46ed-ba07-57123f88aadd" providerId="ADAL" clId="{938B9C6A-D103-3945-8FDC-C00EA40A9268}" dt="2023-11-08T07:57:23.076" v="12310" actId="2696"/>
        <pc:sldMkLst>
          <pc:docMk/>
          <pc:sldMk cId="3654677585" sldId="475"/>
        </pc:sldMkLst>
      </pc:sldChg>
      <pc:sldChg chg="addSp delSp modSp mod modNotesTx">
        <pc:chgData name="Tay, Xin Yi" userId="ad73b315-b091-46ed-ba07-57123f88aadd" providerId="ADAL" clId="{938B9C6A-D103-3945-8FDC-C00EA40A9268}" dt="2023-11-24T09:53:21.591" v="26138" actId="20577"/>
        <pc:sldMkLst>
          <pc:docMk/>
          <pc:sldMk cId="253951861" sldId="477"/>
        </pc:sldMkLst>
        <pc:spChg chg="mod">
          <ac:chgData name="Tay, Xin Yi" userId="ad73b315-b091-46ed-ba07-57123f88aadd" providerId="ADAL" clId="{938B9C6A-D103-3945-8FDC-C00EA40A9268}" dt="2023-11-24T09:53:21.591" v="26138" actId="20577"/>
          <ac:spMkLst>
            <pc:docMk/>
            <pc:sldMk cId="253951861" sldId="477"/>
            <ac:spMk id="4" creationId="{9C66620A-D6F0-449D-BFCC-F83850D1EFE1}"/>
          </ac:spMkLst>
        </pc:spChg>
        <pc:spChg chg="add mod">
          <ac:chgData name="Tay, Xin Yi" userId="ad73b315-b091-46ed-ba07-57123f88aadd" providerId="ADAL" clId="{938B9C6A-D103-3945-8FDC-C00EA40A9268}" dt="2023-11-01T07:13:39.895" v="1164" actId="1035"/>
          <ac:spMkLst>
            <pc:docMk/>
            <pc:sldMk cId="253951861" sldId="477"/>
            <ac:spMk id="8" creationId="{D24D31A3-545B-3F5C-10B8-38270E332FE0}"/>
          </ac:spMkLst>
        </pc:spChg>
        <pc:grpChg chg="add del mod">
          <ac:chgData name="Tay, Xin Yi" userId="ad73b315-b091-46ed-ba07-57123f88aadd" providerId="ADAL" clId="{938B9C6A-D103-3945-8FDC-C00EA40A9268}" dt="2023-11-08T07:36:11.857" v="11869" actId="478"/>
          <ac:grpSpMkLst>
            <pc:docMk/>
            <pc:sldMk cId="253951861" sldId="477"/>
            <ac:grpSpMk id="9" creationId="{A5DFB4FC-517A-4469-7459-2B55B5D14EDD}"/>
          </ac:grpSpMkLst>
        </pc:grpChg>
        <pc:picChg chg="add mod">
          <ac:chgData name="Tay, Xin Yi" userId="ad73b315-b091-46ed-ba07-57123f88aadd" providerId="ADAL" clId="{938B9C6A-D103-3945-8FDC-C00EA40A9268}" dt="2023-11-01T07:13:02.318" v="1154" actId="1076"/>
          <ac:picMkLst>
            <pc:docMk/>
            <pc:sldMk cId="253951861" sldId="477"/>
            <ac:picMk id="6" creationId="{1D2EF16A-D2ED-4E8C-B48B-E0180BE6B26D}"/>
          </ac:picMkLst>
        </pc:picChg>
      </pc:sldChg>
      <pc:sldChg chg="del">
        <pc:chgData name="Tay, Xin Yi" userId="ad73b315-b091-46ed-ba07-57123f88aadd" providerId="ADAL" clId="{938B9C6A-D103-3945-8FDC-C00EA40A9268}" dt="2023-11-08T07:57:31.323" v="12313" actId="2696"/>
        <pc:sldMkLst>
          <pc:docMk/>
          <pc:sldMk cId="1578090348" sldId="480"/>
        </pc:sldMkLst>
      </pc:sldChg>
      <pc:sldChg chg="del mod modShow">
        <pc:chgData name="Tay, Xin Yi" userId="ad73b315-b091-46ed-ba07-57123f88aadd" providerId="ADAL" clId="{938B9C6A-D103-3945-8FDC-C00EA40A9268}" dt="2023-11-14T12:04:13.846" v="20979" actId="2696"/>
        <pc:sldMkLst>
          <pc:docMk/>
          <pc:sldMk cId="2792464317" sldId="481"/>
        </pc:sldMkLst>
      </pc:sldChg>
      <pc:sldChg chg="del modNotesTx">
        <pc:chgData name="Tay, Xin Yi" userId="ad73b315-b091-46ed-ba07-57123f88aadd" providerId="ADAL" clId="{938B9C6A-D103-3945-8FDC-C00EA40A9268}" dt="2023-11-08T07:57:24.262" v="12311" actId="2696"/>
        <pc:sldMkLst>
          <pc:docMk/>
          <pc:sldMk cId="1671120169" sldId="482"/>
        </pc:sldMkLst>
      </pc:sldChg>
      <pc:sldChg chg="modSp del mod">
        <pc:chgData name="Tay, Xin Yi" userId="ad73b315-b091-46ed-ba07-57123f88aadd" providerId="ADAL" clId="{938B9C6A-D103-3945-8FDC-C00EA40A9268}" dt="2023-11-02T07:19:14.247" v="2022" actId="2696"/>
        <pc:sldMkLst>
          <pc:docMk/>
          <pc:sldMk cId="2105505978" sldId="483"/>
        </pc:sldMkLst>
        <pc:spChg chg="mod">
          <ac:chgData name="Tay, Xin Yi" userId="ad73b315-b091-46ed-ba07-57123f88aadd" providerId="ADAL" clId="{938B9C6A-D103-3945-8FDC-C00EA40A9268}" dt="2023-11-02T05:09:24.386" v="2016" actId="20577"/>
          <ac:spMkLst>
            <pc:docMk/>
            <pc:sldMk cId="2105505978" sldId="483"/>
            <ac:spMk id="45" creationId="{9DB46F3A-79E1-44D2-A187-69F896D40EBB}"/>
          </ac:spMkLst>
        </pc:spChg>
      </pc:sldChg>
      <pc:sldChg chg="modSp mod modNotes modNotesTx">
        <pc:chgData name="Tay, Xin Yi" userId="ad73b315-b091-46ed-ba07-57123f88aadd" providerId="ADAL" clId="{938B9C6A-D103-3945-8FDC-C00EA40A9268}" dt="2023-11-24T10:13:52.640" v="27508" actId="27636"/>
        <pc:sldMkLst>
          <pc:docMk/>
          <pc:sldMk cId="3585769158" sldId="484"/>
        </pc:sldMkLst>
        <pc:graphicFrameChg chg="modGraphic">
          <ac:chgData name="Tay, Xin Yi" userId="ad73b315-b091-46ed-ba07-57123f88aadd" providerId="ADAL" clId="{938B9C6A-D103-3945-8FDC-C00EA40A9268}" dt="2023-11-01T01:56:21.822" v="190" actId="20577"/>
          <ac:graphicFrameMkLst>
            <pc:docMk/>
            <pc:sldMk cId="3585769158" sldId="484"/>
            <ac:graphicFrameMk id="5" creationId="{B1D89E05-A289-4924-A4F8-851E47E35BAE}"/>
          </ac:graphicFrameMkLst>
        </pc:graphicFrameChg>
      </pc:sldChg>
      <pc:sldChg chg="modSp del mod modShow">
        <pc:chgData name="Tay, Xin Yi" userId="ad73b315-b091-46ed-ba07-57123f88aadd" providerId="ADAL" clId="{938B9C6A-D103-3945-8FDC-C00EA40A9268}" dt="2023-11-08T07:59:58.280" v="12326" actId="2696"/>
        <pc:sldMkLst>
          <pc:docMk/>
          <pc:sldMk cId="4102734408" sldId="485"/>
        </pc:sldMkLst>
        <pc:spChg chg="mod">
          <ac:chgData name="Tay, Xin Yi" userId="ad73b315-b091-46ed-ba07-57123f88aadd" providerId="ADAL" clId="{938B9C6A-D103-3945-8FDC-C00EA40A9268}" dt="2023-11-02T04:40:08.975" v="1906" actId="20577"/>
          <ac:spMkLst>
            <pc:docMk/>
            <pc:sldMk cId="4102734408" sldId="485"/>
            <ac:spMk id="4" creationId="{ADEDF26B-0894-964A-98BD-14BF1BE540C5}"/>
          </ac:spMkLst>
        </pc:spChg>
      </pc:sldChg>
      <pc:sldChg chg="modSp del mod modShow modNotesTx">
        <pc:chgData name="Tay, Xin Yi" userId="ad73b315-b091-46ed-ba07-57123f88aadd" providerId="ADAL" clId="{938B9C6A-D103-3945-8FDC-C00EA40A9268}" dt="2023-11-08T07:59:59.540" v="12327" actId="2696"/>
        <pc:sldMkLst>
          <pc:docMk/>
          <pc:sldMk cId="3810419150" sldId="486"/>
        </pc:sldMkLst>
        <pc:spChg chg="mod">
          <ac:chgData name="Tay, Xin Yi" userId="ad73b315-b091-46ed-ba07-57123f88aadd" providerId="ADAL" clId="{938B9C6A-D103-3945-8FDC-C00EA40A9268}" dt="2023-11-02T04:52:13.490" v="1995" actId="20577"/>
          <ac:spMkLst>
            <pc:docMk/>
            <pc:sldMk cId="3810419150" sldId="486"/>
            <ac:spMk id="4" creationId="{ADEDF26B-0894-964A-98BD-14BF1BE540C5}"/>
          </ac:spMkLst>
        </pc:spChg>
      </pc:sldChg>
      <pc:sldChg chg="del">
        <pc:chgData name="Tay, Xin Yi" userId="ad73b315-b091-46ed-ba07-57123f88aadd" providerId="ADAL" clId="{938B9C6A-D103-3945-8FDC-C00EA40A9268}" dt="2023-11-02T07:19:14.247" v="2022" actId="2696"/>
        <pc:sldMkLst>
          <pc:docMk/>
          <pc:sldMk cId="2974162433" sldId="487"/>
        </pc:sldMkLst>
      </pc:sldChg>
      <pc:sldChg chg="add">
        <pc:chgData name="Tay, Xin Yi" userId="ad73b315-b091-46ed-ba07-57123f88aadd" providerId="ADAL" clId="{938B9C6A-D103-3945-8FDC-C00EA40A9268}" dt="2023-11-22T03:52:19.157" v="21618"/>
        <pc:sldMkLst>
          <pc:docMk/>
          <pc:sldMk cId="539137872" sldId="489"/>
        </pc:sldMkLst>
      </pc:sldChg>
      <pc:sldChg chg="del">
        <pc:chgData name="Tay, Xin Yi" userId="ad73b315-b091-46ed-ba07-57123f88aadd" providerId="ADAL" clId="{938B9C6A-D103-3945-8FDC-C00EA40A9268}" dt="2023-11-22T03:34:53.166" v="21574" actId="2696"/>
        <pc:sldMkLst>
          <pc:docMk/>
          <pc:sldMk cId="1184040818" sldId="489"/>
        </pc:sldMkLst>
      </pc:sldChg>
      <pc:sldChg chg="addSp delSp modSp add del mod ord">
        <pc:chgData name="Tay, Xin Yi" userId="ad73b315-b091-46ed-ba07-57123f88aadd" providerId="ADAL" clId="{938B9C6A-D103-3945-8FDC-C00EA40A9268}" dt="2023-11-22T03:52:16.410" v="21617" actId="2696"/>
        <pc:sldMkLst>
          <pc:docMk/>
          <pc:sldMk cId="3027084998" sldId="489"/>
        </pc:sldMkLst>
        <pc:spChg chg="del">
          <ac:chgData name="Tay, Xin Yi" userId="ad73b315-b091-46ed-ba07-57123f88aadd" providerId="ADAL" clId="{938B9C6A-D103-3945-8FDC-C00EA40A9268}" dt="2023-11-22T03:35:00.348" v="21577" actId="478"/>
          <ac:spMkLst>
            <pc:docMk/>
            <pc:sldMk cId="3027084998" sldId="489"/>
            <ac:spMk id="2" creationId="{EE7C1FD7-410A-4941-93B5-267A186C605F}"/>
          </ac:spMkLst>
        </pc:spChg>
        <pc:spChg chg="mod">
          <ac:chgData name="Tay, Xin Yi" userId="ad73b315-b091-46ed-ba07-57123f88aadd" providerId="ADAL" clId="{938B9C6A-D103-3945-8FDC-C00EA40A9268}" dt="2023-11-22T03:35:04.050" v="21578" actId="1076"/>
          <ac:spMkLst>
            <pc:docMk/>
            <pc:sldMk cId="3027084998" sldId="489"/>
            <ac:spMk id="4" creationId="{F248E62C-059E-45B8-B7EA-B2FE563D3722}"/>
          </ac:spMkLst>
        </pc:spChg>
        <pc:spChg chg="add mod">
          <ac:chgData name="Tay, Xin Yi" userId="ad73b315-b091-46ed-ba07-57123f88aadd" providerId="ADAL" clId="{938B9C6A-D103-3945-8FDC-C00EA40A9268}" dt="2023-11-22T03:35:00.348" v="21577" actId="478"/>
          <ac:spMkLst>
            <pc:docMk/>
            <pc:sldMk cId="3027084998" sldId="489"/>
            <ac:spMk id="6" creationId="{28762010-387D-C438-481B-9AA33070221D}"/>
          </ac:spMkLst>
        </pc:spChg>
      </pc:sldChg>
      <pc:sldChg chg="add del">
        <pc:chgData name="Tay, Xin Yi" userId="ad73b315-b091-46ed-ba07-57123f88aadd" providerId="ADAL" clId="{938B9C6A-D103-3945-8FDC-C00EA40A9268}" dt="2023-11-03T07:03:20.938" v="2140" actId="18676"/>
        <pc:sldMkLst>
          <pc:docMk/>
          <pc:sldMk cId="3208147629" sldId="493"/>
        </pc:sldMkLst>
      </pc:sldChg>
      <pc:sldChg chg="add del">
        <pc:chgData name="Tay, Xin Yi" userId="ad73b315-b091-46ed-ba07-57123f88aadd" providerId="ADAL" clId="{938B9C6A-D103-3945-8FDC-C00EA40A9268}" dt="2023-11-03T07:03:20.938" v="2140" actId="18676"/>
        <pc:sldMkLst>
          <pc:docMk/>
          <pc:sldMk cId="3890086436" sldId="494"/>
        </pc:sldMkLst>
      </pc:sldChg>
      <pc:sldChg chg="add del">
        <pc:chgData name="Tay, Xin Yi" userId="ad73b315-b091-46ed-ba07-57123f88aadd" providerId="ADAL" clId="{938B9C6A-D103-3945-8FDC-C00EA40A9268}" dt="2023-11-03T07:03:07.138" v="2137" actId="18676"/>
        <pc:sldMkLst>
          <pc:docMk/>
          <pc:sldMk cId="4251497716" sldId="498"/>
        </pc:sldMkLst>
      </pc:sldChg>
      <pc:sldChg chg="add del">
        <pc:chgData name="Tay, Xin Yi" userId="ad73b315-b091-46ed-ba07-57123f88aadd" providerId="ADAL" clId="{938B9C6A-D103-3945-8FDC-C00EA40A9268}" dt="2023-11-03T07:03:20.938" v="2140" actId="18676"/>
        <pc:sldMkLst>
          <pc:docMk/>
          <pc:sldMk cId="2565640270" sldId="499"/>
        </pc:sldMkLst>
      </pc:sldChg>
      <pc:sldChg chg="del">
        <pc:chgData name="Tay, Xin Yi" userId="ad73b315-b091-46ed-ba07-57123f88aadd" providerId="ADAL" clId="{938B9C6A-D103-3945-8FDC-C00EA40A9268}" dt="2023-11-02T07:16:44.207" v="2018" actId="2696"/>
        <pc:sldMkLst>
          <pc:docMk/>
          <pc:sldMk cId="2059812296" sldId="501"/>
        </pc:sldMkLst>
      </pc:sldChg>
      <pc:sldChg chg="del">
        <pc:chgData name="Tay, Xin Yi" userId="ad73b315-b091-46ed-ba07-57123f88aadd" providerId="ADAL" clId="{938B9C6A-D103-3945-8FDC-C00EA40A9268}" dt="2023-11-02T07:16:58.728" v="2019" actId="2696"/>
        <pc:sldMkLst>
          <pc:docMk/>
          <pc:sldMk cId="2096670423" sldId="502"/>
        </pc:sldMkLst>
      </pc:sldChg>
      <pc:sldChg chg="add del">
        <pc:chgData name="Tay, Xin Yi" userId="ad73b315-b091-46ed-ba07-57123f88aadd" providerId="ADAL" clId="{938B9C6A-D103-3945-8FDC-C00EA40A9268}" dt="2023-11-14T08:29:06.208" v="18465" actId="18676"/>
        <pc:sldMkLst>
          <pc:docMk/>
          <pc:sldMk cId="463727430" sldId="503"/>
        </pc:sldMkLst>
      </pc:sldChg>
      <pc:sldChg chg="del">
        <pc:chgData name="Tay, Xin Yi" userId="ad73b315-b091-46ed-ba07-57123f88aadd" providerId="ADAL" clId="{938B9C6A-D103-3945-8FDC-C00EA40A9268}" dt="2023-11-02T07:19:14.247" v="2022" actId="2696"/>
        <pc:sldMkLst>
          <pc:docMk/>
          <pc:sldMk cId="2849830947" sldId="504"/>
        </pc:sldMkLst>
      </pc:sldChg>
      <pc:sldChg chg="del">
        <pc:chgData name="Tay, Xin Yi" userId="ad73b315-b091-46ed-ba07-57123f88aadd" providerId="ADAL" clId="{938B9C6A-D103-3945-8FDC-C00EA40A9268}" dt="2023-11-02T07:17:53.263" v="2020" actId="2696"/>
        <pc:sldMkLst>
          <pc:docMk/>
          <pc:sldMk cId="2872064515" sldId="508"/>
        </pc:sldMkLst>
      </pc:sldChg>
      <pc:sldChg chg="add del">
        <pc:chgData name="Tay, Xin Yi" userId="ad73b315-b091-46ed-ba07-57123f88aadd" providerId="ADAL" clId="{938B9C6A-D103-3945-8FDC-C00EA40A9268}" dt="2023-11-03T07:22:30.570" v="2173" actId="2696"/>
        <pc:sldMkLst>
          <pc:docMk/>
          <pc:sldMk cId="4076316328" sldId="509"/>
        </pc:sldMkLst>
      </pc:sldChg>
      <pc:sldChg chg="add del">
        <pc:chgData name="Tay, Xin Yi" userId="ad73b315-b091-46ed-ba07-57123f88aadd" providerId="ADAL" clId="{938B9C6A-D103-3945-8FDC-C00EA40A9268}" dt="2023-11-03T07:03:07.138" v="2137" actId="18676"/>
        <pc:sldMkLst>
          <pc:docMk/>
          <pc:sldMk cId="1101019686" sldId="533"/>
        </pc:sldMkLst>
      </pc:sldChg>
      <pc:sldChg chg="add del">
        <pc:chgData name="Tay, Xin Yi" userId="ad73b315-b091-46ed-ba07-57123f88aadd" providerId="ADAL" clId="{938B9C6A-D103-3945-8FDC-C00EA40A9268}" dt="2023-11-03T07:58:03.481" v="2429" actId="18676"/>
        <pc:sldMkLst>
          <pc:docMk/>
          <pc:sldMk cId="1493790466" sldId="533"/>
        </pc:sldMkLst>
      </pc:sldChg>
      <pc:sldChg chg="add del">
        <pc:chgData name="Tay, Xin Yi" userId="ad73b315-b091-46ed-ba07-57123f88aadd" providerId="ADAL" clId="{938B9C6A-D103-3945-8FDC-C00EA40A9268}" dt="2023-11-03T07:58:03.481" v="2429" actId="18676"/>
        <pc:sldMkLst>
          <pc:docMk/>
          <pc:sldMk cId="2765918358" sldId="539"/>
        </pc:sldMkLst>
      </pc:sldChg>
      <pc:sldChg chg="add del">
        <pc:chgData name="Tay, Xin Yi" userId="ad73b315-b091-46ed-ba07-57123f88aadd" providerId="ADAL" clId="{938B9C6A-D103-3945-8FDC-C00EA40A9268}" dt="2023-11-03T07:58:03.481" v="2429" actId="18676"/>
        <pc:sldMkLst>
          <pc:docMk/>
          <pc:sldMk cId="2338872138" sldId="541"/>
        </pc:sldMkLst>
      </pc:sldChg>
      <pc:sldChg chg="add del">
        <pc:chgData name="Tay, Xin Yi" userId="ad73b315-b091-46ed-ba07-57123f88aadd" providerId="ADAL" clId="{938B9C6A-D103-3945-8FDC-C00EA40A9268}" dt="2023-11-03T07:03:20.938" v="2140" actId="18676"/>
        <pc:sldMkLst>
          <pc:docMk/>
          <pc:sldMk cId="2052237125" sldId="543"/>
        </pc:sldMkLst>
      </pc:sldChg>
      <pc:sldChg chg="add del">
        <pc:chgData name="Tay, Xin Yi" userId="ad73b315-b091-46ed-ba07-57123f88aadd" providerId="ADAL" clId="{938B9C6A-D103-3945-8FDC-C00EA40A9268}" dt="2023-11-03T07:03:20.938" v="2140" actId="18676"/>
        <pc:sldMkLst>
          <pc:docMk/>
          <pc:sldMk cId="1892566706" sldId="544"/>
        </pc:sldMkLst>
      </pc:sldChg>
      <pc:sldChg chg="add del">
        <pc:chgData name="Tay, Xin Yi" userId="ad73b315-b091-46ed-ba07-57123f88aadd" providerId="ADAL" clId="{938B9C6A-D103-3945-8FDC-C00EA40A9268}" dt="2023-11-03T07:03:20.938" v="2140" actId="18676"/>
        <pc:sldMkLst>
          <pc:docMk/>
          <pc:sldMk cId="4013259067" sldId="545"/>
        </pc:sldMkLst>
      </pc:sldChg>
      <pc:sldChg chg="add del">
        <pc:chgData name="Tay, Xin Yi" userId="ad73b315-b091-46ed-ba07-57123f88aadd" providerId="ADAL" clId="{938B9C6A-D103-3945-8FDC-C00EA40A9268}" dt="2023-11-03T07:03:20.938" v="2140" actId="18676"/>
        <pc:sldMkLst>
          <pc:docMk/>
          <pc:sldMk cId="1334862284" sldId="546"/>
        </pc:sldMkLst>
      </pc:sldChg>
      <pc:sldChg chg="add del">
        <pc:chgData name="Tay, Xin Yi" userId="ad73b315-b091-46ed-ba07-57123f88aadd" providerId="ADAL" clId="{938B9C6A-D103-3945-8FDC-C00EA40A9268}" dt="2023-11-03T07:03:20.938" v="2140" actId="18676"/>
        <pc:sldMkLst>
          <pc:docMk/>
          <pc:sldMk cId="1493628242" sldId="547"/>
        </pc:sldMkLst>
      </pc:sldChg>
      <pc:sldChg chg="add del">
        <pc:chgData name="Tay, Xin Yi" userId="ad73b315-b091-46ed-ba07-57123f88aadd" providerId="ADAL" clId="{938B9C6A-D103-3945-8FDC-C00EA40A9268}" dt="2023-11-03T07:03:20.938" v="2140" actId="18676"/>
        <pc:sldMkLst>
          <pc:docMk/>
          <pc:sldMk cId="926828673" sldId="548"/>
        </pc:sldMkLst>
      </pc:sldChg>
      <pc:sldChg chg="add del">
        <pc:chgData name="Tay, Xin Yi" userId="ad73b315-b091-46ed-ba07-57123f88aadd" providerId="ADAL" clId="{938B9C6A-D103-3945-8FDC-C00EA40A9268}" dt="2023-11-03T07:03:07.138" v="2137" actId="18676"/>
        <pc:sldMkLst>
          <pc:docMk/>
          <pc:sldMk cId="1285192555" sldId="550"/>
        </pc:sldMkLst>
      </pc:sldChg>
      <pc:sldChg chg="add del">
        <pc:chgData name="Tay, Xin Yi" userId="ad73b315-b091-46ed-ba07-57123f88aadd" providerId="ADAL" clId="{938B9C6A-D103-3945-8FDC-C00EA40A9268}" dt="2023-11-03T07:03:07.138" v="2137" actId="18676"/>
        <pc:sldMkLst>
          <pc:docMk/>
          <pc:sldMk cId="3208450148" sldId="551"/>
        </pc:sldMkLst>
      </pc:sldChg>
      <pc:sldChg chg="add del">
        <pc:chgData name="Tay, Xin Yi" userId="ad73b315-b091-46ed-ba07-57123f88aadd" providerId="ADAL" clId="{938B9C6A-D103-3945-8FDC-C00EA40A9268}" dt="2023-11-03T07:03:07.138" v="2137" actId="18676"/>
        <pc:sldMkLst>
          <pc:docMk/>
          <pc:sldMk cId="1257392252" sldId="552"/>
        </pc:sldMkLst>
      </pc:sldChg>
      <pc:sldChg chg="add del">
        <pc:chgData name="Tay, Xin Yi" userId="ad73b315-b091-46ed-ba07-57123f88aadd" providerId="ADAL" clId="{938B9C6A-D103-3945-8FDC-C00EA40A9268}" dt="2023-11-03T07:03:07.138" v="2137" actId="18676"/>
        <pc:sldMkLst>
          <pc:docMk/>
          <pc:sldMk cId="3979275515" sldId="554"/>
        </pc:sldMkLst>
      </pc:sldChg>
      <pc:sldChg chg="add del">
        <pc:chgData name="Tay, Xin Yi" userId="ad73b315-b091-46ed-ba07-57123f88aadd" providerId="ADAL" clId="{938B9C6A-D103-3945-8FDC-C00EA40A9268}" dt="2023-11-03T07:03:07.138" v="2137" actId="18676"/>
        <pc:sldMkLst>
          <pc:docMk/>
          <pc:sldMk cId="2056170022" sldId="555"/>
        </pc:sldMkLst>
      </pc:sldChg>
      <pc:sldChg chg="add del">
        <pc:chgData name="Tay, Xin Yi" userId="ad73b315-b091-46ed-ba07-57123f88aadd" providerId="ADAL" clId="{938B9C6A-D103-3945-8FDC-C00EA40A9268}" dt="2023-11-03T07:03:07.138" v="2137" actId="18676"/>
        <pc:sldMkLst>
          <pc:docMk/>
          <pc:sldMk cId="4064477565" sldId="556"/>
        </pc:sldMkLst>
      </pc:sldChg>
      <pc:sldChg chg="add del">
        <pc:chgData name="Tay, Xin Yi" userId="ad73b315-b091-46ed-ba07-57123f88aadd" providerId="ADAL" clId="{938B9C6A-D103-3945-8FDC-C00EA40A9268}" dt="2023-11-03T07:11:49.643" v="2172" actId="2696"/>
        <pc:sldMkLst>
          <pc:docMk/>
          <pc:sldMk cId="2650757438" sldId="563"/>
        </pc:sldMkLst>
      </pc:sldChg>
      <pc:sldChg chg="add del">
        <pc:chgData name="Tay, Xin Yi" userId="ad73b315-b091-46ed-ba07-57123f88aadd" providerId="ADAL" clId="{938B9C6A-D103-3945-8FDC-C00EA40A9268}" dt="2023-11-03T07:58:03.481" v="2429" actId="18676"/>
        <pc:sldMkLst>
          <pc:docMk/>
          <pc:sldMk cId="550631443" sldId="566"/>
        </pc:sldMkLst>
      </pc:sldChg>
      <pc:sldChg chg="add del">
        <pc:chgData name="Tay, Xin Yi" userId="ad73b315-b091-46ed-ba07-57123f88aadd" providerId="ADAL" clId="{938B9C6A-D103-3945-8FDC-C00EA40A9268}" dt="2023-11-03T07:03:20.938" v="2140" actId="18676"/>
        <pc:sldMkLst>
          <pc:docMk/>
          <pc:sldMk cId="3732920154" sldId="566"/>
        </pc:sldMkLst>
      </pc:sldChg>
      <pc:sldChg chg="add del">
        <pc:chgData name="Tay, Xin Yi" userId="ad73b315-b091-46ed-ba07-57123f88aadd" providerId="ADAL" clId="{938B9C6A-D103-3945-8FDC-C00EA40A9268}" dt="2023-11-03T07:03:07.138" v="2137" actId="18676"/>
        <pc:sldMkLst>
          <pc:docMk/>
          <pc:sldMk cId="870278763" sldId="567"/>
        </pc:sldMkLst>
      </pc:sldChg>
      <pc:sldChg chg="add del">
        <pc:chgData name="Tay, Xin Yi" userId="ad73b315-b091-46ed-ba07-57123f88aadd" providerId="ADAL" clId="{938B9C6A-D103-3945-8FDC-C00EA40A9268}" dt="2023-11-03T07:03:20.938" v="2140" actId="18676"/>
        <pc:sldMkLst>
          <pc:docMk/>
          <pc:sldMk cId="3043662685" sldId="568"/>
        </pc:sldMkLst>
      </pc:sldChg>
      <pc:sldChg chg="add del">
        <pc:chgData name="Tay, Xin Yi" userId="ad73b315-b091-46ed-ba07-57123f88aadd" providerId="ADAL" clId="{938B9C6A-D103-3945-8FDC-C00EA40A9268}" dt="2023-11-14T08:23:14.588" v="18449" actId="18676"/>
        <pc:sldMkLst>
          <pc:docMk/>
          <pc:sldMk cId="484406067" sldId="569"/>
        </pc:sldMkLst>
      </pc:sldChg>
      <pc:sldChg chg="add del">
        <pc:chgData name="Tay, Xin Yi" userId="ad73b315-b091-46ed-ba07-57123f88aadd" providerId="ADAL" clId="{938B9C6A-D103-3945-8FDC-C00EA40A9268}" dt="2023-11-14T08:23:14.588" v="18449" actId="18676"/>
        <pc:sldMkLst>
          <pc:docMk/>
          <pc:sldMk cId="544599356" sldId="570"/>
        </pc:sldMkLst>
      </pc:sldChg>
      <pc:sldChg chg="add del">
        <pc:chgData name="Tay, Xin Yi" userId="ad73b315-b091-46ed-ba07-57123f88aadd" providerId="ADAL" clId="{938B9C6A-D103-3945-8FDC-C00EA40A9268}" dt="2023-11-14T08:23:14.588" v="18449" actId="18676"/>
        <pc:sldMkLst>
          <pc:docMk/>
          <pc:sldMk cId="291044922" sldId="571"/>
        </pc:sldMkLst>
      </pc:sldChg>
      <pc:sldChg chg="add del">
        <pc:chgData name="Tay, Xin Yi" userId="ad73b315-b091-46ed-ba07-57123f88aadd" providerId="ADAL" clId="{938B9C6A-D103-3945-8FDC-C00EA40A9268}" dt="2023-11-03T07:58:03.481" v="2429" actId="18676"/>
        <pc:sldMkLst>
          <pc:docMk/>
          <pc:sldMk cId="3168059673" sldId="572"/>
        </pc:sldMkLst>
      </pc:sldChg>
      <pc:sldChg chg="add del">
        <pc:chgData name="Tay, Xin Yi" userId="ad73b315-b091-46ed-ba07-57123f88aadd" providerId="ADAL" clId="{938B9C6A-D103-3945-8FDC-C00EA40A9268}" dt="2023-11-03T07:08:18.147" v="2163"/>
        <pc:sldMkLst>
          <pc:docMk/>
          <pc:sldMk cId="685143874" sldId="573"/>
        </pc:sldMkLst>
      </pc:sldChg>
      <pc:sldChg chg="add del">
        <pc:chgData name="Tay, Xin Yi" userId="ad73b315-b091-46ed-ba07-57123f88aadd" providerId="ADAL" clId="{938B9C6A-D103-3945-8FDC-C00EA40A9268}" dt="2023-11-14T08:23:14.588" v="18449" actId="18676"/>
        <pc:sldMkLst>
          <pc:docMk/>
          <pc:sldMk cId="3763466524" sldId="573"/>
        </pc:sldMkLst>
      </pc:sldChg>
      <pc:sldChg chg="add del">
        <pc:chgData name="Tay, Xin Yi" userId="ad73b315-b091-46ed-ba07-57123f88aadd" providerId="ADAL" clId="{938B9C6A-D103-3945-8FDC-C00EA40A9268}" dt="2023-11-03T07:58:03.481" v="2429" actId="18676"/>
        <pc:sldMkLst>
          <pc:docMk/>
          <pc:sldMk cId="3327321775" sldId="574"/>
        </pc:sldMkLst>
      </pc:sldChg>
      <pc:sldChg chg="add del">
        <pc:chgData name="Tay, Xin Yi" userId="ad73b315-b091-46ed-ba07-57123f88aadd" providerId="ADAL" clId="{938B9C6A-D103-3945-8FDC-C00EA40A9268}" dt="2023-11-03T07:03:07.138" v="2137" actId="18676"/>
        <pc:sldMkLst>
          <pc:docMk/>
          <pc:sldMk cId="3974430474" sldId="575"/>
        </pc:sldMkLst>
      </pc:sldChg>
      <pc:sldChg chg="add del">
        <pc:chgData name="Tay, Xin Yi" userId="ad73b315-b091-46ed-ba07-57123f88aadd" providerId="ADAL" clId="{938B9C6A-D103-3945-8FDC-C00EA40A9268}" dt="2023-11-03T07:58:03.481" v="2429" actId="18676"/>
        <pc:sldMkLst>
          <pc:docMk/>
          <pc:sldMk cId="731274060" sldId="576"/>
        </pc:sldMkLst>
      </pc:sldChg>
      <pc:sldChg chg="add del">
        <pc:chgData name="Tay, Xin Yi" userId="ad73b315-b091-46ed-ba07-57123f88aadd" providerId="ADAL" clId="{938B9C6A-D103-3945-8FDC-C00EA40A9268}" dt="2023-11-03T07:03:07.138" v="2137" actId="18676"/>
        <pc:sldMkLst>
          <pc:docMk/>
          <pc:sldMk cId="3292061582" sldId="576"/>
        </pc:sldMkLst>
      </pc:sldChg>
      <pc:sldChg chg="add del">
        <pc:chgData name="Tay, Xin Yi" userId="ad73b315-b091-46ed-ba07-57123f88aadd" providerId="ADAL" clId="{938B9C6A-D103-3945-8FDC-C00EA40A9268}" dt="2023-11-14T08:23:14.588" v="18449" actId="18676"/>
        <pc:sldMkLst>
          <pc:docMk/>
          <pc:sldMk cId="2719695539" sldId="577"/>
        </pc:sldMkLst>
      </pc:sldChg>
      <pc:sldChg chg="add del">
        <pc:chgData name="Tay, Xin Yi" userId="ad73b315-b091-46ed-ba07-57123f88aadd" providerId="ADAL" clId="{938B9C6A-D103-3945-8FDC-C00EA40A9268}" dt="2023-11-03T07:08:18.147" v="2163"/>
        <pc:sldMkLst>
          <pc:docMk/>
          <pc:sldMk cId="2372183600" sldId="578"/>
        </pc:sldMkLst>
      </pc:sldChg>
      <pc:sldChg chg="add del">
        <pc:chgData name="Tay, Xin Yi" userId="ad73b315-b091-46ed-ba07-57123f88aadd" providerId="ADAL" clId="{938B9C6A-D103-3945-8FDC-C00EA40A9268}" dt="2023-11-14T08:23:14.588" v="18449" actId="18676"/>
        <pc:sldMkLst>
          <pc:docMk/>
          <pc:sldMk cId="2718142117" sldId="578"/>
        </pc:sldMkLst>
      </pc:sldChg>
      <pc:sldChg chg="add del">
        <pc:chgData name="Tay, Xin Yi" userId="ad73b315-b091-46ed-ba07-57123f88aadd" providerId="ADAL" clId="{938B9C6A-D103-3945-8FDC-C00EA40A9268}" dt="2023-11-03T07:03:20.938" v="2140" actId="18676"/>
        <pc:sldMkLst>
          <pc:docMk/>
          <pc:sldMk cId="1228252255" sldId="579"/>
        </pc:sldMkLst>
      </pc:sldChg>
      <pc:sldChg chg="add del">
        <pc:chgData name="Tay, Xin Yi" userId="ad73b315-b091-46ed-ba07-57123f88aadd" providerId="ADAL" clId="{938B9C6A-D103-3945-8FDC-C00EA40A9268}" dt="2023-11-03T07:03:20.938" v="2140" actId="18676"/>
        <pc:sldMkLst>
          <pc:docMk/>
          <pc:sldMk cId="2432193002" sldId="580"/>
        </pc:sldMkLst>
      </pc:sldChg>
      <pc:sldChg chg="add del">
        <pc:chgData name="Tay, Xin Yi" userId="ad73b315-b091-46ed-ba07-57123f88aadd" providerId="ADAL" clId="{938B9C6A-D103-3945-8FDC-C00EA40A9268}" dt="2023-11-14T08:23:14.588" v="18449" actId="18676"/>
        <pc:sldMkLst>
          <pc:docMk/>
          <pc:sldMk cId="1417057528" sldId="581"/>
        </pc:sldMkLst>
      </pc:sldChg>
      <pc:sldChg chg="add del">
        <pc:chgData name="Tay, Xin Yi" userId="ad73b315-b091-46ed-ba07-57123f88aadd" providerId="ADAL" clId="{938B9C6A-D103-3945-8FDC-C00EA40A9268}" dt="2023-11-03T07:03:20.938" v="2140" actId="18676"/>
        <pc:sldMkLst>
          <pc:docMk/>
          <pc:sldMk cId="2469568008" sldId="582"/>
        </pc:sldMkLst>
      </pc:sldChg>
      <pc:sldChg chg="add del">
        <pc:chgData name="Tay, Xin Yi" userId="ad73b315-b091-46ed-ba07-57123f88aadd" providerId="ADAL" clId="{938B9C6A-D103-3945-8FDC-C00EA40A9268}" dt="2023-11-14T08:23:14.588" v="18449" actId="18676"/>
        <pc:sldMkLst>
          <pc:docMk/>
          <pc:sldMk cId="3988933078" sldId="584"/>
        </pc:sldMkLst>
      </pc:sldChg>
      <pc:sldChg chg="add del mod modShow">
        <pc:chgData name="Tay, Xin Yi" userId="ad73b315-b091-46ed-ba07-57123f88aadd" providerId="ADAL" clId="{938B9C6A-D103-3945-8FDC-C00EA40A9268}" dt="2023-11-10T10:20:03.133" v="15354" actId="2696"/>
        <pc:sldMkLst>
          <pc:docMk/>
          <pc:sldMk cId="1888594851" sldId="585"/>
        </pc:sldMkLst>
      </pc:sldChg>
      <pc:sldChg chg="add del mod modShow">
        <pc:chgData name="Tay, Xin Yi" userId="ad73b315-b091-46ed-ba07-57123f88aadd" providerId="ADAL" clId="{938B9C6A-D103-3945-8FDC-C00EA40A9268}" dt="2023-11-10T10:20:03.133" v="15354" actId="2696"/>
        <pc:sldMkLst>
          <pc:docMk/>
          <pc:sldMk cId="2674153030" sldId="586"/>
        </pc:sldMkLst>
      </pc:sldChg>
      <pc:sldChg chg="add del mod modShow">
        <pc:chgData name="Tay, Xin Yi" userId="ad73b315-b091-46ed-ba07-57123f88aadd" providerId="ADAL" clId="{938B9C6A-D103-3945-8FDC-C00EA40A9268}" dt="2023-11-10T10:20:03.133" v="15354" actId="2696"/>
        <pc:sldMkLst>
          <pc:docMk/>
          <pc:sldMk cId="2858674945" sldId="589"/>
        </pc:sldMkLst>
      </pc:sldChg>
      <pc:sldChg chg="add del mod modShow">
        <pc:chgData name="Tay, Xin Yi" userId="ad73b315-b091-46ed-ba07-57123f88aadd" providerId="ADAL" clId="{938B9C6A-D103-3945-8FDC-C00EA40A9268}" dt="2023-11-10T10:20:03.133" v="15354" actId="2696"/>
        <pc:sldMkLst>
          <pc:docMk/>
          <pc:sldMk cId="1243364425" sldId="590"/>
        </pc:sldMkLst>
      </pc:sldChg>
      <pc:sldChg chg="add del mod modShow">
        <pc:chgData name="Tay, Xin Yi" userId="ad73b315-b091-46ed-ba07-57123f88aadd" providerId="ADAL" clId="{938B9C6A-D103-3945-8FDC-C00EA40A9268}" dt="2023-11-10T10:20:03.133" v="15354" actId="2696"/>
        <pc:sldMkLst>
          <pc:docMk/>
          <pc:sldMk cId="1143534372" sldId="591"/>
        </pc:sldMkLst>
      </pc:sldChg>
      <pc:sldChg chg="add del">
        <pc:chgData name="Tay, Xin Yi" userId="ad73b315-b091-46ed-ba07-57123f88aadd" providerId="ADAL" clId="{938B9C6A-D103-3945-8FDC-C00EA40A9268}" dt="2023-11-14T08:23:14.588" v="18449" actId="18676"/>
        <pc:sldMkLst>
          <pc:docMk/>
          <pc:sldMk cId="650990947" sldId="592"/>
        </pc:sldMkLst>
      </pc:sldChg>
      <pc:sldChg chg="modSp add del mod modNotesTx">
        <pc:chgData name="Tay, Xin Yi" userId="ad73b315-b091-46ed-ba07-57123f88aadd" providerId="ADAL" clId="{938B9C6A-D103-3945-8FDC-C00EA40A9268}" dt="2023-11-14T08:23:14.588" v="18449" actId="18676"/>
        <pc:sldMkLst>
          <pc:docMk/>
          <pc:sldMk cId="452283594" sldId="593"/>
        </pc:sldMkLst>
        <pc:spChg chg="mod">
          <ac:chgData name="Tay, Xin Yi" userId="ad73b315-b091-46ed-ba07-57123f88aadd" providerId="ADAL" clId="{938B9C6A-D103-3945-8FDC-C00EA40A9268}" dt="2023-11-03T07:56:02.673" v="2377" actId="6549"/>
          <ac:spMkLst>
            <pc:docMk/>
            <pc:sldMk cId="452283594" sldId="593"/>
            <ac:spMk id="6" creationId="{4A14DF39-CE1F-4521-A230-C410EE74A08E}"/>
          </ac:spMkLst>
        </pc:spChg>
      </pc:sldChg>
      <pc:sldChg chg="add del mod modShow">
        <pc:chgData name="Tay, Xin Yi" userId="ad73b315-b091-46ed-ba07-57123f88aadd" providerId="ADAL" clId="{938B9C6A-D103-3945-8FDC-C00EA40A9268}" dt="2023-11-10T10:20:03.133" v="15354" actId="2696"/>
        <pc:sldMkLst>
          <pc:docMk/>
          <pc:sldMk cId="619662645" sldId="594"/>
        </pc:sldMkLst>
      </pc:sldChg>
      <pc:sldChg chg="add del">
        <pc:chgData name="Tay, Xin Yi" userId="ad73b315-b091-46ed-ba07-57123f88aadd" providerId="ADAL" clId="{938B9C6A-D103-3945-8FDC-C00EA40A9268}" dt="2023-11-03T07:03:20.938" v="2140" actId="18676"/>
        <pc:sldMkLst>
          <pc:docMk/>
          <pc:sldMk cId="2158415134" sldId="594"/>
        </pc:sldMkLst>
      </pc:sldChg>
      <pc:sldChg chg="add del mod modShow">
        <pc:chgData name="Tay, Xin Yi" userId="ad73b315-b091-46ed-ba07-57123f88aadd" providerId="ADAL" clId="{938B9C6A-D103-3945-8FDC-C00EA40A9268}" dt="2023-11-10T10:20:03.133" v="15354" actId="2696"/>
        <pc:sldMkLst>
          <pc:docMk/>
          <pc:sldMk cId="2812464362" sldId="595"/>
        </pc:sldMkLst>
      </pc:sldChg>
      <pc:sldChg chg="add del modNotesTx">
        <pc:chgData name="Tay, Xin Yi" userId="ad73b315-b091-46ed-ba07-57123f88aadd" providerId="ADAL" clId="{938B9C6A-D103-3945-8FDC-C00EA40A9268}" dt="2023-11-14T08:23:14.588" v="18449" actId="18676"/>
        <pc:sldMkLst>
          <pc:docMk/>
          <pc:sldMk cId="1974544852" sldId="596"/>
        </pc:sldMkLst>
      </pc:sldChg>
      <pc:sldChg chg="add del">
        <pc:chgData name="Tay, Xin Yi" userId="ad73b315-b091-46ed-ba07-57123f88aadd" providerId="ADAL" clId="{938B9C6A-D103-3945-8FDC-C00EA40A9268}" dt="2023-11-14T08:23:14.588" v="18449" actId="18676"/>
        <pc:sldMkLst>
          <pc:docMk/>
          <pc:sldMk cId="3180234102" sldId="597"/>
        </pc:sldMkLst>
      </pc:sldChg>
      <pc:sldChg chg="del mod modShow">
        <pc:chgData name="Tay, Xin Yi" userId="ad73b315-b091-46ed-ba07-57123f88aadd" providerId="ADAL" clId="{938B9C6A-D103-3945-8FDC-C00EA40A9268}" dt="2023-11-14T08:27:23.512" v="18462" actId="2696"/>
        <pc:sldMkLst>
          <pc:docMk/>
          <pc:sldMk cId="159398139" sldId="601"/>
        </pc:sldMkLst>
      </pc:sldChg>
      <pc:sldChg chg="add del modNotesTx">
        <pc:chgData name="Tay, Xin Yi" userId="ad73b315-b091-46ed-ba07-57123f88aadd" providerId="ADAL" clId="{938B9C6A-D103-3945-8FDC-C00EA40A9268}" dt="2023-11-14T08:29:06.208" v="18465" actId="18676"/>
        <pc:sldMkLst>
          <pc:docMk/>
          <pc:sldMk cId="2753169668" sldId="603"/>
        </pc:sldMkLst>
      </pc:sldChg>
      <pc:sldChg chg="del">
        <pc:chgData name="Tay, Xin Yi" userId="ad73b315-b091-46ed-ba07-57123f88aadd" providerId="ADAL" clId="{938B9C6A-D103-3945-8FDC-C00EA40A9268}" dt="2023-11-14T08:06:01.635" v="18300" actId="2696"/>
        <pc:sldMkLst>
          <pc:docMk/>
          <pc:sldMk cId="2996347965" sldId="605"/>
        </pc:sldMkLst>
      </pc:sldChg>
      <pc:sldChg chg="add del">
        <pc:chgData name="Tay, Xin Yi" userId="ad73b315-b091-46ed-ba07-57123f88aadd" providerId="ADAL" clId="{938B9C6A-D103-3945-8FDC-C00EA40A9268}" dt="2023-11-22T06:09:59.275" v="21786" actId="2696"/>
        <pc:sldMkLst>
          <pc:docMk/>
          <pc:sldMk cId="858132441" sldId="608"/>
        </pc:sldMkLst>
      </pc:sldChg>
      <pc:sldChg chg="addSp delSp modSp mod ord modShow modNotesTx">
        <pc:chgData name="Tay, Xin Yi" userId="ad73b315-b091-46ed-ba07-57123f88aadd" providerId="ADAL" clId="{938B9C6A-D103-3945-8FDC-C00EA40A9268}" dt="2023-11-26T15:10:53.421" v="28510" actId="20577"/>
        <pc:sldMkLst>
          <pc:docMk/>
          <pc:sldMk cId="2332944801" sldId="609"/>
        </pc:sldMkLst>
        <pc:spChg chg="mod">
          <ac:chgData name="Tay, Xin Yi" userId="ad73b315-b091-46ed-ba07-57123f88aadd" providerId="ADAL" clId="{938B9C6A-D103-3945-8FDC-C00EA40A9268}" dt="2023-11-26T15:10:53.421" v="28510" actId="20577"/>
          <ac:spMkLst>
            <pc:docMk/>
            <pc:sldMk cId="2332944801" sldId="609"/>
            <ac:spMk id="3" creationId="{D2CD0148-D35D-D149-9801-C4B980146889}"/>
          </ac:spMkLst>
        </pc:spChg>
        <pc:spChg chg="mod">
          <ac:chgData name="Tay, Xin Yi" userId="ad73b315-b091-46ed-ba07-57123f88aadd" providerId="ADAL" clId="{938B9C6A-D103-3945-8FDC-C00EA40A9268}" dt="2023-11-24T09:58:26.296" v="26459" actId="14100"/>
          <ac:spMkLst>
            <pc:docMk/>
            <pc:sldMk cId="2332944801" sldId="609"/>
            <ac:spMk id="4" creationId="{ADEDF26B-0894-964A-98BD-14BF1BE540C5}"/>
          </ac:spMkLst>
        </pc:spChg>
        <pc:spChg chg="add mod">
          <ac:chgData name="Tay, Xin Yi" userId="ad73b315-b091-46ed-ba07-57123f88aadd" providerId="ADAL" clId="{938B9C6A-D103-3945-8FDC-C00EA40A9268}" dt="2023-11-14T12:04:00.756" v="20977" actId="20577"/>
          <ac:spMkLst>
            <pc:docMk/>
            <pc:sldMk cId="2332944801" sldId="609"/>
            <ac:spMk id="5" creationId="{A0C01460-05FA-50CE-CD3F-4AB25A8A89EC}"/>
          </ac:spMkLst>
        </pc:spChg>
        <pc:spChg chg="del mod">
          <ac:chgData name="Tay, Xin Yi" userId="ad73b315-b091-46ed-ba07-57123f88aadd" providerId="ADAL" clId="{938B9C6A-D103-3945-8FDC-C00EA40A9268}" dt="2023-11-14T11:57:26.270" v="20675" actId="478"/>
          <ac:spMkLst>
            <pc:docMk/>
            <pc:sldMk cId="2332944801" sldId="609"/>
            <ac:spMk id="13" creationId="{E8765522-611E-4A9F-BA1B-83A8BAC4AC75}"/>
          </ac:spMkLst>
        </pc:spChg>
        <pc:picChg chg="add del mod">
          <ac:chgData name="Tay, Xin Yi" userId="ad73b315-b091-46ed-ba07-57123f88aadd" providerId="ADAL" clId="{938B9C6A-D103-3945-8FDC-C00EA40A9268}" dt="2023-11-14T12:01:58.303" v="20820" actId="478"/>
          <ac:picMkLst>
            <pc:docMk/>
            <pc:sldMk cId="2332944801" sldId="609"/>
            <ac:picMk id="6" creationId="{640813DE-3866-7D47-4CB8-525AE26DEC93}"/>
          </ac:picMkLst>
        </pc:picChg>
        <pc:picChg chg="add del mod">
          <ac:chgData name="Tay, Xin Yi" userId="ad73b315-b091-46ed-ba07-57123f88aadd" providerId="ADAL" clId="{938B9C6A-D103-3945-8FDC-C00EA40A9268}" dt="2023-11-14T12:01:59.413" v="20821" actId="478"/>
          <ac:picMkLst>
            <pc:docMk/>
            <pc:sldMk cId="2332944801" sldId="609"/>
            <ac:picMk id="7" creationId="{EF627765-1FA5-2A44-5F5F-F1971438059A}"/>
          </ac:picMkLst>
        </pc:picChg>
        <pc:picChg chg="mod">
          <ac:chgData name="Tay, Xin Yi" userId="ad73b315-b091-46ed-ba07-57123f88aadd" providerId="ADAL" clId="{938B9C6A-D103-3945-8FDC-C00EA40A9268}" dt="2023-11-24T09:58:31.122" v="26462" actId="1036"/>
          <ac:picMkLst>
            <pc:docMk/>
            <pc:sldMk cId="2332944801" sldId="609"/>
            <ac:picMk id="8" creationId="{962CD236-66C5-41BB-85C3-7F63B3292FEF}"/>
          </ac:picMkLst>
        </pc:picChg>
        <pc:picChg chg="add del mod">
          <ac:chgData name="Tay, Xin Yi" userId="ad73b315-b091-46ed-ba07-57123f88aadd" providerId="ADAL" clId="{938B9C6A-D103-3945-8FDC-C00EA40A9268}" dt="2023-11-14T12:01:58.303" v="20820" actId="478"/>
          <ac:picMkLst>
            <pc:docMk/>
            <pc:sldMk cId="2332944801" sldId="609"/>
            <ac:picMk id="10" creationId="{F21F4866-7230-F083-47DC-0088A3742553}"/>
          </ac:picMkLst>
        </pc:picChg>
        <pc:picChg chg="mod">
          <ac:chgData name="Tay, Xin Yi" userId="ad73b315-b091-46ed-ba07-57123f88aadd" providerId="ADAL" clId="{938B9C6A-D103-3945-8FDC-C00EA40A9268}" dt="2023-11-24T09:58:31.122" v="26462" actId="1036"/>
          <ac:picMkLst>
            <pc:docMk/>
            <pc:sldMk cId="2332944801" sldId="609"/>
            <ac:picMk id="12" creationId="{F3B5606C-C98A-4C7D-8A77-F1F0DC8E00BD}"/>
          </ac:picMkLst>
        </pc:picChg>
        <pc:picChg chg="add mod">
          <ac:chgData name="Tay, Xin Yi" userId="ad73b315-b091-46ed-ba07-57123f88aadd" providerId="ADAL" clId="{938B9C6A-D103-3945-8FDC-C00EA40A9268}" dt="2023-11-14T12:04:03.449" v="20978" actId="1076"/>
          <ac:picMkLst>
            <pc:docMk/>
            <pc:sldMk cId="2332944801" sldId="609"/>
            <ac:picMk id="14" creationId="{550D3CBC-9504-94F9-FBA5-C1BDB7FD6BE3}"/>
          </ac:picMkLst>
        </pc:picChg>
        <pc:picChg chg="add del mod">
          <ac:chgData name="Tay, Xin Yi" userId="ad73b315-b091-46ed-ba07-57123f88aadd" providerId="ADAL" clId="{938B9C6A-D103-3945-8FDC-C00EA40A9268}" dt="2023-11-20T03:53:10.426" v="21127" actId="478"/>
          <ac:picMkLst>
            <pc:docMk/>
            <pc:sldMk cId="2332944801" sldId="609"/>
            <ac:picMk id="16" creationId="{B2273FD0-5882-0483-4DD9-17B9F3A1F158}"/>
          </ac:picMkLst>
        </pc:picChg>
      </pc:sldChg>
      <pc:sldChg chg="addSp delSp modSp mod ord modShow modNotesTx">
        <pc:chgData name="Tay, Xin Yi" userId="ad73b315-b091-46ed-ba07-57123f88aadd" providerId="ADAL" clId="{938B9C6A-D103-3945-8FDC-C00EA40A9268}" dt="2023-11-14T12:01:49.140" v="20819" actId="20578"/>
        <pc:sldMkLst>
          <pc:docMk/>
          <pc:sldMk cId="350903753" sldId="611"/>
        </pc:sldMkLst>
        <pc:spChg chg="mod">
          <ac:chgData name="Tay, Xin Yi" userId="ad73b315-b091-46ed-ba07-57123f88aadd" providerId="ADAL" clId="{938B9C6A-D103-3945-8FDC-C00EA40A9268}" dt="2023-11-08T07:39:41.666" v="11907" actId="20577"/>
          <ac:spMkLst>
            <pc:docMk/>
            <pc:sldMk cId="350903753" sldId="611"/>
            <ac:spMk id="4" creationId="{ADEDF26B-0894-964A-98BD-14BF1BE540C5}"/>
          </ac:spMkLst>
        </pc:spChg>
        <pc:picChg chg="add del">
          <ac:chgData name="Tay, Xin Yi" userId="ad73b315-b091-46ed-ba07-57123f88aadd" providerId="ADAL" clId="{938B9C6A-D103-3945-8FDC-C00EA40A9268}" dt="2023-11-08T07:39:42.340" v="11908" actId="478"/>
          <ac:picMkLst>
            <pc:docMk/>
            <pc:sldMk cId="350903753" sldId="611"/>
            <ac:picMk id="8" creationId="{D8A5B62A-F673-47E1-8E04-7CC3836C80C6}"/>
          </ac:picMkLst>
        </pc:picChg>
      </pc:sldChg>
      <pc:sldChg chg="add del">
        <pc:chgData name="Tay, Xin Yi" userId="ad73b315-b091-46ed-ba07-57123f88aadd" providerId="ADAL" clId="{938B9C6A-D103-3945-8FDC-C00EA40A9268}" dt="2023-11-03T07:03:20.938" v="2140" actId="18676"/>
        <pc:sldMkLst>
          <pc:docMk/>
          <pc:sldMk cId="3464956039" sldId="613"/>
        </pc:sldMkLst>
      </pc:sldChg>
      <pc:sldChg chg="del">
        <pc:chgData name="Tay, Xin Yi" userId="ad73b315-b091-46ed-ba07-57123f88aadd" providerId="ADAL" clId="{938B9C6A-D103-3945-8FDC-C00EA40A9268}" dt="2023-11-14T09:36:19.543" v="18469" actId="2696"/>
        <pc:sldMkLst>
          <pc:docMk/>
          <pc:sldMk cId="4149426490" sldId="616"/>
        </pc:sldMkLst>
      </pc:sldChg>
      <pc:sldChg chg="modSp del mod">
        <pc:chgData name="Tay, Xin Yi" userId="ad73b315-b091-46ed-ba07-57123f88aadd" providerId="ADAL" clId="{938B9C6A-D103-3945-8FDC-C00EA40A9268}" dt="2023-10-30T09:55:34.167" v="25" actId="2696"/>
        <pc:sldMkLst>
          <pc:docMk/>
          <pc:sldMk cId="3761264573" sldId="617"/>
        </pc:sldMkLst>
        <pc:spChg chg="mod">
          <ac:chgData name="Tay, Xin Yi" userId="ad73b315-b091-46ed-ba07-57123f88aadd" providerId="ADAL" clId="{938B9C6A-D103-3945-8FDC-C00EA40A9268}" dt="2023-10-30T09:44:21.984" v="24" actId="20577"/>
          <ac:spMkLst>
            <pc:docMk/>
            <pc:sldMk cId="3761264573" sldId="617"/>
            <ac:spMk id="3" creationId="{F64833E6-C0F8-433D-9773-ECC16B70BC0B}"/>
          </ac:spMkLst>
        </pc:spChg>
      </pc:sldChg>
      <pc:sldChg chg="modNotesTx">
        <pc:chgData name="Tay, Xin Yi" userId="ad73b315-b091-46ed-ba07-57123f88aadd" providerId="ADAL" clId="{938B9C6A-D103-3945-8FDC-C00EA40A9268}" dt="2023-11-24T10:02:35.046" v="26879" actId="20577"/>
        <pc:sldMkLst>
          <pc:docMk/>
          <pc:sldMk cId="2221059916" sldId="618"/>
        </pc:sldMkLst>
      </pc:sldChg>
      <pc:sldChg chg="modSp mod modNotesTx">
        <pc:chgData name="Tay, Xin Yi" userId="ad73b315-b091-46ed-ba07-57123f88aadd" providerId="ADAL" clId="{938B9C6A-D103-3945-8FDC-C00EA40A9268}" dt="2023-11-26T15:19:52.505" v="28513" actId="20577"/>
        <pc:sldMkLst>
          <pc:docMk/>
          <pc:sldMk cId="3888761688" sldId="622"/>
        </pc:sldMkLst>
        <pc:spChg chg="mod">
          <ac:chgData name="Tay, Xin Yi" userId="ad73b315-b091-46ed-ba07-57123f88aadd" providerId="ADAL" clId="{938B9C6A-D103-3945-8FDC-C00EA40A9268}" dt="2023-11-24T10:15:47.238" v="27510" actId="20577"/>
          <ac:spMkLst>
            <pc:docMk/>
            <pc:sldMk cId="3888761688" sldId="622"/>
            <ac:spMk id="3" creationId="{254517A2-F8D3-4188-9004-542CFE7C3821}"/>
          </ac:spMkLst>
        </pc:spChg>
        <pc:spChg chg="mod">
          <ac:chgData name="Tay, Xin Yi" userId="ad73b315-b091-46ed-ba07-57123f88aadd" providerId="ADAL" clId="{938B9C6A-D103-3945-8FDC-C00EA40A9268}" dt="2023-11-26T15:19:52.505" v="28513" actId="20577"/>
          <ac:spMkLst>
            <pc:docMk/>
            <pc:sldMk cId="3888761688" sldId="622"/>
            <ac:spMk id="4" creationId="{EDF6F2C3-1006-4712-A3B2-2A37373F6452}"/>
          </ac:spMkLst>
        </pc:spChg>
      </pc:sldChg>
      <pc:sldChg chg="del">
        <pc:chgData name="Tay, Xin Yi" userId="ad73b315-b091-46ed-ba07-57123f88aadd" providerId="ADAL" clId="{938B9C6A-D103-3945-8FDC-C00EA40A9268}" dt="2023-10-30T09:58:39.223" v="79" actId="2696"/>
        <pc:sldMkLst>
          <pc:docMk/>
          <pc:sldMk cId="1387413321" sldId="624"/>
        </pc:sldMkLst>
      </pc:sldChg>
      <pc:sldChg chg="add del">
        <pc:chgData name="Tay, Xin Yi" userId="ad73b315-b091-46ed-ba07-57123f88aadd" providerId="ADAL" clId="{938B9C6A-D103-3945-8FDC-C00EA40A9268}" dt="2023-11-03T07:58:03.481" v="2429" actId="18676"/>
        <pc:sldMkLst>
          <pc:docMk/>
          <pc:sldMk cId="3443671143" sldId="624"/>
        </pc:sldMkLst>
      </pc:sldChg>
      <pc:sldChg chg="modSp add mod ord">
        <pc:chgData name="Tay, Xin Yi" userId="ad73b315-b091-46ed-ba07-57123f88aadd" providerId="ADAL" clId="{938B9C6A-D103-3945-8FDC-C00EA40A9268}" dt="2023-11-24T10:26:59.018" v="28019" actId="20577"/>
        <pc:sldMkLst>
          <pc:docMk/>
          <pc:sldMk cId="1659037793" sldId="625"/>
        </pc:sldMkLst>
        <pc:spChg chg="mod">
          <ac:chgData name="Tay, Xin Yi" userId="ad73b315-b091-46ed-ba07-57123f88aadd" providerId="ADAL" clId="{938B9C6A-D103-3945-8FDC-C00EA40A9268}" dt="2023-11-08T08:07:56.449" v="12459" actId="20577"/>
          <ac:spMkLst>
            <pc:docMk/>
            <pc:sldMk cId="1659037793" sldId="625"/>
            <ac:spMk id="14" creationId="{1ACFD2C3-33DF-44E0-B325-5019B53890A1}"/>
          </ac:spMkLst>
        </pc:spChg>
        <pc:spChg chg="mod">
          <ac:chgData name="Tay, Xin Yi" userId="ad73b315-b091-46ed-ba07-57123f88aadd" providerId="ADAL" clId="{938B9C6A-D103-3945-8FDC-C00EA40A9268}" dt="2023-11-08T08:08:16.036" v="12479" actId="20577"/>
          <ac:spMkLst>
            <pc:docMk/>
            <pc:sldMk cId="1659037793" sldId="625"/>
            <ac:spMk id="15" creationId="{C79E7D1D-2747-412B-84C4-197D216A51F1}"/>
          </ac:spMkLst>
        </pc:spChg>
        <pc:spChg chg="mod">
          <ac:chgData name="Tay, Xin Yi" userId="ad73b315-b091-46ed-ba07-57123f88aadd" providerId="ADAL" clId="{938B9C6A-D103-3945-8FDC-C00EA40A9268}" dt="2023-11-08T08:08:10.101" v="12468" actId="20577"/>
          <ac:spMkLst>
            <pc:docMk/>
            <pc:sldMk cId="1659037793" sldId="625"/>
            <ac:spMk id="18" creationId="{3C752C8F-E4C4-444F-AE6E-4A28C92B0437}"/>
          </ac:spMkLst>
        </pc:spChg>
        <pc:spChg chg="mod">
          <ac:chgData name="Tay, Xin Yi" userId="ad73b315-b091-46ed-ba07-57123f88aadd" providerId="ADAL" clId="{938B9C6A-D103-3945-8FDC-C00EA40A9268}" dt="2023-11-08T08:09:03.438" v="12525" actId="20577"/>
          <ac:spMkLst>
            <pc:docMk/>
            <pc:sldMk cId="1659037793" sldId="625"/>
            <ac:spMk id="19" creationId="{38CC7F1B-7C62-4187-B218-2F540E0538ED}"/>
          </ac:spMkLst>
        </pc:spChg>
        <pc:spChg chg="mod">
          <ac:chgData name="Tay, Xin Yi" userId="ad73b315-b091-46ed-ba07-57123f88aadd" providerId="ADAL" clId="{938B9C6A-D103-3945-8FDC-C00EA40A9268}" dt="2023-11-24T10:26:59.018" v="28019" actId="20577"/>
          <ac:spMkLst>
            <pc:docMk/>
            <pc:sldMk cId="1659037793" sldId="625"/>
            <ac:spMk id="20" creationId="{EC8F3250-CC92-49EF-AE8F-73E156FEA569}"/>
          </ac:spMkLst>
        </pc:spChg>
      </pc:sldChg>
      <pc:sldChg chg="del mod modShow">
        <pc:chgData name="Tay, Xin Yi" userId="ad73b315-b091-46ed-ba07-57123f88aadd" providerId="ADAL" clId="{938B9C6A-D103-3945-8FDC-C00EA40A9268}" dt="2023-11-08T08:00:23.118" v="12331" actId="2696"/>
        <pc:sldMkLst>
          <pc:docMk/>
          <pc:sldMk cId="2066566131" sldId="625"/>
        </pc:sldMkLst>
      </pc:sldChg>
      <pc:sldChg chg="add del">
        <pc:chgData name="Tay, Xin Yi" userId="ad73b315-b091-46ed-ba07-57123f88aadd" providerId="ADAL" clId="{938B9C6A-D103-3945-8FDC-C00EA40A9268}" dt="2023-11-03T07:03:20.938" v="2140" actId="18676"/>
        <pc:sldMkLst>
          <pc:docMk/>
          <pc:sldMk cId="2938988937" sldId="627"/>
        </pc:sldMkLst>
      </pc:sldChg>
      <pc:sldChg chg="add del">
        <pc:chgData name="Tay, Xin Yi" userId="ad73b315-b091-46ed-ba07-57123f88aadd" providerId="ADAL" clId="{938B9C6A-D103-3945-8FDC-C00EA40A9268}" dt="2023-11-03T07:03:20.938" v="2140" actId="18676"/>
        <pc:sldMkLst>
          <pc:docMk/>
          <pc:sldMk cId="2111641449" sldId="629"/>
        </pc:sldMkLst>
      </pc:sldChg>
      <pc:sldChg chg="add del">
        <pc:chgData name="Tay, Xin Yi" userId="ad73b315-b091-46ed-ba07-57123f88aadd" providerId="ADAL" clId="{938B9C6A-D103-3945-8FDC-C00EA40A9268}" dt="2023-11-03T07:58:03.481" v="2429" actId="18676"/>
        <pc:sldMkLst>
          <pc:docMk/>
          <pc:sldMk cId="3303269288" sldId="630"/>
        </pc:sldMkLst>
      </pc:sldChg>
      <pc:sldChg chg="add del">
        <pc:chgData name="Tay, Xin Yi" userId="ad73b315-b091-46ed-ba07-57123f88aadd" providerId="ADAL" clId="{938B9C6A-D103-3945-8FDC-C00EA40A9268}" dt="2023-11-03T07:46:50.008" v="2356" actId="2696"/>
        <pc:sldMkLst>
          <pc:docMk/>
          <pc:sldMk cId="2750729429" sldId="631"/>
        </pc:sldMkLst>
      </pc:sldChg>
      <pc:sldChg chg="add del">
        <pc:chgData name="Tay, Xin Yi" userId="ad73b315-b091-46ed-ba07-57123f88aadd" providerId="ADAL" clId="{938B9C6A-D103-3945-8FDC-C00EA40A9268}" dt="2023-11-03T07:03:20.938" v="2140" actId="18676"/>
        <pc:sldMkLst>
          <pc:docMk/>
          <pc:sldMk cId="3363939569" sldId="632"/>
        </pc:sldMkLst>
      </pc:sldChg>
      <pc:sldChg chg="add del">
        <pc:chgData name="Tay, Xin Yi" userId="ad73b315-b091-46ed-ba07-57123f88aadd" providerId="ADAL" clId="{938B9C6A-D103-3945-8FDC-C00EA40A9268}" dt="2023-11-03T07:03:20.938" v="2140" actId="18676"/>
        <pc:sldMkLst>
          <pc:docMk/>
          <pc:sldMk cId="1338581550" sldId="633"/>
        </pc:sldMkLst>
      </pc:sldChg>
      <pc:sldChg chg="add del">
        <pc:chgData name="Tay, Xin Yi" userId="ad73b315-b091-46ed-ba07-57123f88aadd" providerId="ADAL" clId="{938B9C6A-D103-3945-8FDC-C00EA40A9268}" dt="2023-11-03T07:03:20.938" v="2140" actId="18676"/>
        <pc:sldMkLst>
          <pc:docMk/>
          <pc:sldMk cId="2696297532" sldId="635"/>
        </pc:sldMkLst>
      </pc:sldChg>
      <pc:sldChg chg="del mod modShow">
        <pc:chgData name="Tay, Xin Yi" userId="ad73b315-b091-46ed-ba07-57123f88aadd" providerId="ADAL" clId="{938B9C6A-D103-3945-8FDC-C00EA40A9268}" dt="2023-11-08T08:00:23.118" v="12331" actId="2696"/>
        <pc:sldMkLst>
          <pc:docMk/>
          <pc:sldMk cId="1219271698" sldId="636"/>
        </pc:sldMkLst>
      </pc:sldChg>
      <pc:sldChg chg="addSp delSp modSp add mod ord">
        <pc:chgData name="Tay, Xin Yi" userId="ad73b315-b091-46ed-ba07-57123f88aadd" providerId="ADAL" clId="{938B9C6A-D103-3945-8FDC-C00EA40A9268}" dt="2023-11-24T10:27:08.116" v="28024"/>
        <pc:sldMkLst>
          <pc:docMk/>
          <pc:sldMk cId="1561490773" sldId="636"/>
        </pc:sldMkLst>
        <pc:spChg chg="add mod">
          <ac:chgData name="Tay, Xin Yi" userId="ad73b315-b091-46ed-ba07-57123f88aadd" providerId="ADAL" clId="{938B9C6A-D103-3945-8FDC-C00EA40A9268}" dt="2023-11-08T08:09:14.323" v="12527"/>
          <ac:spMkLst>
            <pc:docMk/>
            <pc:sldMk cId="1561490773" sldId="636"/>
            <ac:spMk id="2" creationId="{ADC717B6-8109-9B1D-7462-9C47C2D9B54E}"/>
          </ac:spMkLst>
        </pc:spChg>
        <pc:spChg chg="add mod">
          <ac:chgData name="Tay, Xin Yi" userId="ad73b315-b091-46ed-ba07-57123f88aadd" providerId="ADAL" clId="{938B9C6A-D103-3945-8FDC-C00EA40A9268}" dt="2023-11-08T08:09:14.323" v="12527"/>
          <ac:spMkLst>
            <pc:docMk/>
            <pc:sldMk cId="1561490773" sldId="636"/>
            <ac:spMk id="3" creationId="{4214A77F-8541-21AC-186A-0AFF83C5530A}"/>
          </ac:spMkLst>
        </pc:spChg>
        <pc:spChg chg="add mod">
          <ac:chgData name="Tay, Xin Yi" userId="ad73b315-b091-46ed-ba07-57123f88aadd" providerId="ADAL" clId="{938B9C6A-D103-3945-8FDC-C00EA40A9268}" dt="2023-11-08T08:09:14.323" v="12527"/>
          <ac:spMkLst>
            <pc:docMk/>
            <pc:sldMk cId="1561490773" sldId="636"/>
            <ac:spMk id="4" creationId="{E05A7CE4-DABA-C35C-D6D4-4AB1E2B73610}"/>
          </ac:spMkLst>
        </pc:spChg>
        <pc:spChg chg="add mod">
          <ac:chgData name="Tay, Xin Yi" userId="ad73b315-b091-46ed-ba07-57123f88aadd" providerId="ADAL" clId="{938B9C6A-D103-3945-8FDC-C00EA40A9268}" dt="2023-11-08T08:09:14.323" v="12527"/>
          <ac:spMkLst>
            <pc:docMk/>
            <pc:sldMk cId="1561490773" sldId="636"/>
            <ac:spMk id="6" creationId="{02C28022-8333-0829-D0B7-8FF877BFB5E4}"/>
          </ac:spMkLst>
        </pc:spChg>
        <pc:spChg chg="add del mod">
          <ac:chgData name="Tay, Xin Yi" userId="ad73b315-b091-46ed-ba07-57123f88aadd" providerId="ADAL" clId="{938B9C6A-D103-3945-8FDC-C00EA40A9268}" dt="2023-11-24T10:27:06.025" v="28022"/>
          <ac:spMkLst>
            <pc:docMk/>
            <pc:sldMk cId="1561490773" sldId="636"/>
            <ac:spMk id="8" creationId="{EC837DDA-85D2-EEB7-E9FC-34203FD6125D}"/>
          </ac:spMkLst>
        </pc:spChg>
        <pc:spChg chg="add mod">
          <ac:chgData name="Tay, Xin Yi" userId="ad73b315-b091-46ed-ba07-57123f88aadd" providerId="ADAL" clId="{938B9C6A-D103-3945-8FDC-C00EA40A9268}" dt="2023-11-24T10:27:08.116" v="28024"/>
          <ac:spMkLst>
            <pc:docMk/>
            <pc:sldMk cId="1561490773" sldId="636"/>
            <ac:spMk id="10" creationId="{9E297ECA-9D64-D379-4E21-99696B36A719}"/>
          </ac:spMkLst>
        </pc:spChg>
        <pc:spChg chg="del mod">
          <ac:chgData name="Tay, Xin Yi" userId="ad73b315-b091-46ed-ba07-57123f88aadd" providerId="ADAL" clId="{938B9C6A-D103-3945-8FDC-C00EA40A9268}" dt="2023-11-08T08:09:14.073" v="12526" actId="478"/>
          <ac:spMkLst>
            <pc:docMk/>
            <pc:sldMk cId="1561490773" sldId="636"/>
            <ac:spMk id="23" creationId="{0184D42A-C57B-4BDE-8208-8372CB617474}"/>
          </ac:spMkLst>
        </pc:spChg>
        <pc:spChg chg="del mod">
          <ac:chgData name="Tay, Xin Yi" userId="ad73b315-b091-46ed-ba07-57123f88aadd" providerId="ADAL" clId="{938B9C6A-D103-3945-8FDC-C00EA40A9268}" dt="2023-11-08T08:09:14.073" v="12526" actId="478"/>
          <ac:spMkLst>
            <pc:docMk/>
            <pc:sldMk cId="1561490773" sldId="636"/>
            <ac:spMk id="24" creationId="{DE9F79B7-EB1E-49B4-A213-71FB66D7003C}"/>
          </ac:spMkLst>
        </pc:spChg>
        <pc:spChg chg="del mod">
          <ac:chgData name="Tay, Xin Yi" userId="ad73b315-b091-46ed-ba07-57123f88aadd" providerId="ADAL" clId="{938B9C6A-D103-3945-8FDC-C00EA40A9268}" dt="2023-11-08T08:09:14.073" v="12526" actId="478"/>
          <ac:spMkLst>
            <pc:docMk/>
            <pc:sldMk cId="1561490773" sldId="636"/>
            <ac:spMk id="26" creationId="{FE9DB916-A626-43CC-870A-1161B284B549}"/>
          </ac:spMkLst>
        </pc:spChg>
        <pc:spChg chg="del mod">
          <ac:chgData name="Tay, Xin Yi" userId="ad73b315-b091-46ed-ba07-57123f88aadd" providerId="ADAL" clId="{938B9C6A-D103-3945-8FDC-C00EA40A9268}" dt="2023-11-08T08:09:14.073" v="12526" actId="478"/>
          <ac:spMkLst>
            <pc:docMk/>
            <pc:sldMk cId="1561490773" sldId="636"/>
            <ac:spMk id="27" creationId="{D3276B9C-0E3C-4906-AAF7-33747670980A}"/>
          </ac:spMkLst>
        </pc:spChg>
        <pc:spChg chg="del mod">
          <ac:chgData name="Tay, Xin Yi" userId="ad73b315-b091-46ed-ba07-57123f88aadd" providerId="ADAL" clId="{938B9C6A-D103-3945-8FDC-C00EA40A9268}" dt="2023-11-24T10:27:07.960" v="28023" actId="478"/>
          <ac:spMkLst>
            <pc:docMk/>
            <pc:sldMk cId="1561490773" sldId="636"/>
            <ac:spMk id="28" creationId="{A12BF676-34F4-4273-B10C-7B31D3C2DD83}"/>
          </ac:spMkLst>
        </pc:spChg>
        <pc:cxnChg chg="mod">
          <ac:chgData name="Tay, Xin Yi" userId="ad73b315-b091-46ed-ba07-57123f88aadd" providerId="ADAL" clId="{938B9C6A-D103-3945-8FDC-C00EA40A9268}" dt="2023-11-24T10:27:07.960" v="28023" actId="478"/>
          <ac:cxnSpMkLst>
            <pc:docMk/>
            <pc:sldMk cId="1561490773" sldId="636"/>
            <ac:cxnSpMk id="5" creationId="{BF0178DC-D923-4E0D-99D0-E651F21FAA6A}"/>
          </ac:cxnSpMkLst>
        </pc:cxnChg>
        <pc:cxnChg chg="mod">
          <ac:chgData name="Tay, Xin Yi" userId="ad73b315-b091-46ed-ba07-57123f88aadd" providerId="ADAL" clId="{938B9C6A-D103-3945-8FDC-C00EA40A9268}" dt="2023-11-08T08:09:14.073" v="12526" actId="478"/>
          <ac:cxnSpMkLst>
            <pc:docMk/>
            <pc:sldMk cId="1561490773" sldId="636"/>
            <ac:cxnSpMk id="7" creationId="{8008F4E0-E690-4015-9A84-134006B4D8D5}"/>
          </ac:cxnSpMkLst>
        </pc:cxnChg>
      </pc:sldChg>
      <pc:sldChg chg="add del">
        <pc:chgData name="Tay, Xin Yi" userId="ad73b315-b091-46ed-ba07-57123f88aadd" providerId="ADAL" clId="{938B9C6A-D103-3945-8FDC-C00EA40A9268}" dt="2023-11-03T07:03:20.938" v="2140" actId="18676"/>
        <pc:sldMkLst>
          <pc:docMk/>
          <pc:sldMk cId="1614011862" sldId="637"/>
        </pc:sldMkLst>
      </pc:sldChg>
      <pc:sldChg chg="del modNotesTx">
        <pc:chgData name="Tay, Xin Yi" userId="ad73b315-b091-46ed-ba07-57123f88aadd" providerId="ADAL" clId="{938B9C6A-D103-3945-8FDC-C00EA40A9268}" dt="2023-10-30T09:59:27.114" v="131" actId="2696"/>
        <pc:sldMkLst>
          <pc:docMk/>
          <pc:sldMk cId="2918434343" sldId="637"/>
        </pc:sldMkLst>
      </pc:sldChg>
      <pc:sldChg chg="del">
        <pc:chgData name="Tay, Xin Yi" userId="ad73b315-b091-46ed-ba07-57123f88aadd" providerId="ADAL" clId="{938B9C6A-D103-3945-8FDC-C00EA40A9268}" dt="2023-10-30T09:58:43.059" v="80" actId="2696"/>
        <pc:sldMkLst>
          <pc:docMk/>
          <pc:sldMk cId="467985677" sldId="638"/>
        </pc:sldMkLst>
      </pc:sldChg>
      <pc:sldChg chg="add del">
        <pc:chgData name="Tay, Xin Yi" userId="ad73b315-b091-46ed-ba07-57123f88aadd" providerId="ADAL" clId="{938B9C6A-D103-3945-8FDC-C00EA40A9268}" dt="2023-11-03T07:03:20.938" v="2140" actId="18676"/>
        <pc:sldMkLst>
          <pc:docMk/>
          <pc:sldMk cId="2518129020" sldId="638"/>
        </pc:sldMkLst>
      </pc:sldChg>
      <pc:sldChg chg="modSp del mod">
        <pc:chgData name="Tay, Xin Yi" userId="ad73b315-b091-46ed-ba07-57123f88aadd" providerId="ADAL" clId="{938B9C6A-D103-3945-8FDC-C00EA40A9268}" dt="2023-11-08T07:57:25.743" v="12312" actId="2696"/>
        <pc:sldMkLst>
          <pc:docMk/>
          <pc:sldMk cId="43490180" sldId="639"/>
        </pc:sldMkLst>
        <pc:spChg chg="mod">
          <ac:chgData name="Tay, Xin Yi" userId="ad73b315-b091-46ed-ba07-57123f88aadd" providerId="ADAL" clId="{938B9C6A-D103-3945-8FDC-C00EA40A9268}" dt="2023-11-02T03:31:27.694" v="1861" actId="20577"/>
          <ac:spMkLst>
            <pc:docMk/>
            <pc:sldMk cId="43490180" sldId="639"/>
            <ac:spMk id="14" creationId="{9EE7B8BA-7F83-414D-A8BD-2D4E110AA019}"/>
          </ac:spMkLst>
        </pc:spChg>
      </pc:sldChg>
      <pc:sldChg chg="del">
        <pc:chgData name="Tay, Xin Yi" userId="ad73b315-b091-46ed-ba07-57123f88aadd" providerId="ADAL" clId="{938B9C6A-D103-3945-8FDC-C00EA40A9268}" dt="2023-11-08T07:57:32.389" v="12314" actId="2696"/>
        <pc:sldMkLst>
          <pc:docMk/>
          <pc:sldMk cId="4166566971" sldId="640"/>
        </pc:sldMkLst>
      </pc:sldChg>
      <pc:sldChg chg="del">
        <pc:chgData name="Tay, Xin Yi" userId="ad73b315-b091-46ed-ba07-57123f88aadd" providerId="ADAL" clId="{938B9C6A-D103-3945-8FDC-C00EA40A9268}" dt="2023-10-30T09:56:17.650" v="29" actId="2696"/>
        <pc:sldMkLst>
          <pc:docMk/>
          <pc:sldMk cId="1690804779" sldId="641"/>
        </pc:sldMkLst>
      </pc:sldChg>
      <pc:sldChg chg="add del">
        <pc:chgData name="Tay, Xin Yi" userId="ad73b315-b091-46ed-ba07-57123f88aadd" providerId="ADAL" clId="{938B9C6A-D103-3945-8FDC-C00EA40A9268}" dt="2023-11-03T07:03:20.938" v="2140" actId="18676"/>
        <pc:sldMkLst>
          <pc:docMk/>
          <pc:sldMk cId="3317309141" sldId="641"/>
        </pc:sldMkLst>
      </pc:sldChg>
      <pc:sldChg chg="add del">
        <pc:chgData name="Tay, Xin Yi" userId="ad73b315-b091-46ed-ba07-57123f88aadd" providerId="ADAL" clId="{938B9C6A-D103-3945-8FDC-C00EA40A9268}" dt="2023-11-03T07:58:03.481" v="2429" actId="18676"/>
        <pc:sldMkLst>
          <pc:docMk/>
          <pc:sldMk cId="2266985316" sldId="642"/>
        </pc:sldMkLst>
      </pc:sldChg>
      <pc:sldChg chg="modSp add del mod">
        <pc:chgData name="Tay, Xin Yi" userId="ad73b315-b091-46ed-ba07-57123f88aadd" providerId="ADAL" clId="{938B9C6A-D103-3945-8FDC-C00EA40A9268}" dt="2023-11-24T10:24:31.426" v="27992" actId="20577"/>
        <pc:sldMkLst>
          <pc:docMk/>
          <pc:sldMk cId="1783032936" sldId="644"/>
        </pc:sldMkLst>
        <pc:spChg chg="mod">
          <ac:chgData name="Tay, Xin Yi" userId="ad73b315-b091-46ed-ba07-57123f88aadd" providerId="ADAL" clId="{938B9C6A-D103-3945-8FDC-C00EA40A9268}" dt="2023-11-24T10:24:31.426" v="27992" actId="20577"/>
          <ac:spMkLst>
            <pc:docMk/>
            <pc:sldMk cId="1783032936" sldId="644"/>
            <ac:spMk id="7" creationId="{66539819-8834-4A7E-99AB-DABDEA0933B9}"/>
          </ac:spMkLst>
        </pc:spChg>
      </pc:sldChg>
      <pc:sldChg chg="modSp mod modNotesTx">
        <pc:chgData name="Tay, Xin Yi" userId="ad73b315-b091-46ed-ba07-57123f88aadd" providerId="ADAL" clId="{938B9C6A-D103-3945-8FDC-C00EA40A9268}" dt="2023-11-24T10:22:36.646" v="27927" actId="20577"/>
        <pc:sldMkLst>
          <pc:docMk/>
          <pc:sldMk cId="1547204579" sldId="645"/>
        </pc:sldMkLst>
        <pc:spChg chg="mod">
          <ac:chgData name="Tay, Xin Yi" userId="ad73b315-b091-46ed-ba07-57123f88aadd" providerId="ADAL" clId="{938B9C6A-D103-3945-8FDC-C00EA40A9268}" dt="2023-11-01T06:57:44.319" v="684" actId="20577"/>
          <ac:spMkLst>
            <pc:docMk/>
            <pc:sldMk cId="1547204579" sldId="645"/>
            <ac:spMk id="9" creationId="{03165BB5-2F44-4303-88EA-1F88DD7B9A04}"/>
          </ac:spMkLst>
        </pc:spChg>
      </pc:sldChg>
      <pc:sldChg chg="add del">
        <pc:chgData name="Tay, Xin Yi" userId="ad73b315-b091-46ed-ba07-57123f88aadd" providerId="ADAL" clId="{938B9C6A-D103-3945-8FDC-C00EA40A9268}" dt="2023-11-03T07:03:20.938" v="2140" actId="18676"/>
        <pc:sldMkLst>
          <pc:docMk/>
          <pc:sldMk cId="1590940367" sldId="646"/>
        </pc:sldMkLst>
      </pc:sldChg>
      <pc:sldChg chg="addSp delSp modSp mod modNotesTx">
        <pc:chgData name="Tay, Xin Yi" userId="ad73b315-b091-46ed-ba07-57123f88aadd" providerId="ADAL" clId="{938B9C6A-D103-3945-8FDC-C00EA40A9268}" dt="2023-11-24T10:05:18.750" v="27004" actId="20577"/>
        <pc:sldMkLst>
          <pc:docMk/>
          <pc:sldMk cId="846662144" sldId="647"/>
        </pc:sldMkLst>
        <pc:spChg chg="mod">
          <ac:chgData name="Tay, Xin Yi" userId="ad73b315-b091-46ed-ba07-57123f88aadd" providerId="ADAL" clId="{938B9C6A-D103-3945-8FDC-C00EA40A9268}" dt="2023-11-24T10:05:18.750" v="27004" actId="20577"/>
          <ac:spMkLst>
            <pc:docMk/>
            <pc:sldMk cId="846662144" sldId="647"/>
            <ac:spMk id="4" creationId="{8C51E0DD-D8C1-49A6-B902-2974D17138A7}"/>
          </ac:spMkLst>
        </pc:spChg>
        <pc:grpChg chg="del">
          <ac:chgData name="Tay, Xin Yi" userId="ad73b315-b091-46ed-ba07-57123f88aadd" providerId="ADAL" clId="{938B9C6A-D103-3945-8FDC-C00EA40A9268}" dt="2023-11-20T04:11:10.638" v="21158" actId="478"/>
          <ac:grpSpMkLst>
            <pc:docMk/>
            <pc:sldMk cId="846662144" sldId="647"/>
            <ac:grpSpMk id="42" creationId="{14E6ED3F-531C-46EC-97FF-6F1395D00974}"/>
          </ac:grpSpMkLst>
        </pc:grpChg>
        <pc:picChg chg="add del mod">
          <ac:chgData name="Tay, Xin Yi" userId="ad73b315-b091-46ed-ba07-57123f88aadd" providerId="ADAL" clId="{938B9C6A-D103-3945-8FDC-C00EA40A9268}" dt="2023-11-24T10:04:58.852" v="26986"/>
          <ac:picMkLst>
            <pc:docMk/>
            <pc:sldMk cId="846662144" sldId="647"/>
            <ac:picMk id="5" creationId="{C7639F85-22FD-80CD-E6CA-DD41924503A2}"/>
          </ac:picMkLst>
        </pc:picChg>
        <pc:picChg chg="add del mod">
          <ac:chgData name="Tay, Xin Yi" userId="ad73b315-b091-46ed-ba07-57123f88aadd" providerId="ADAL" clId="{938B9C6A-D103-3945-8FDC-C00EA40A9268}" dt="2023-11-24T10:04:14.930" v="26972" actId="21"/>
          <ac:picMkLst>
            <pc:docMk/>
            <pc:sldMk cId="846662144" sldId="647"/>
            <ac:picMk id="6" creationId="{319738AA-E3ED-4413-0696-E9E2D219D69D}"/>
          </ac:picMkLst>
        </pc:picChg>
        <pc:picChg chg="add mod">
          <ac:chgData name="Tay, Xin Yi" userId="ad73b315-b091-46ed-ba07-57123f88aadd" providerId="ADAL" clId="{938B9C6A-D103-3945-8FDC-C00EA40A9268}" dt="2023-11-24T10:04:59.399" v="26987"/>
          <ac:picMkLst>
            <pc:docMk/>
            <pc:sldMk cId="846662144" sldId="647"/>
            <ac:picMk id="7" creationId="{289A455E-38DF-7CFB-95B3-665ED4859209}"/>
          </ac:picMkLst>
        </pc:picChg>
        <pc:cxnChg chg="mod">
          <ac:chgData name="Tay, Xin Yi" userId="ad73b315-b091-46ed-ba07-57123f88aadd" providerId="ADAL" clId="{938B9C6A-D103-3945-8FDC-C00EA40A9268}" dt="2023-11-20T04:11:10.638" v="21158" actId="478"/>
          <ac:cxnSpMkLst>
            <pc:docMk/>
            <pc:sldMk cId="846662144" sldId="647"/>
            <ac:cxnSpMk id="35" creationId="{5E3700FA-231B-4EA8-868D-C6776C6C5C75}"/>
          </ac:cxnSpMkLst>
        </pc:cxnChg>
        <pc:cxnChg chg="mod">
          <ac:chgData name="Tay, Xin Yi" userId="ad73b315-b091-46ed-ba07-57123f88aadd" providerId="ADAL" clId="{938B9C6A-D103-3945-8FDC-C00EA40A9268}" dt="2023-11-20T04:11:10.638" v="21158" actId="478"/>
          <ac:cxnSpMkLst>
            <pc:docMk/>
            <pc:sldMk cId="846662144" sldId="647"/>
            <ac:cxnSpMk id="51" creationId="{878823CA-C25A-4F48-9F0B-7BD0A478E8C7}"/>
          </ac:cxnSpMkLst>
        </pc:cxnChg>
      </pc:sldChg>
      <pc:sldChg chg="ord modNotesTx">
        <pc:chgData name="Tay, Xin Yi" userId="ad73b315-b091-46ed-ba07-57123f88aadd" providerId="ADAL" clId="{938B9C6A-D103-3945-8FDC-C00EA40A9268}" dt="2023-11-24T09:56:28.302" v="26340" actId="20577"/>
        <pc:sldMkLst>
          <pc:docMk/>
          <pc:sldMk cId="3500937781" sldId="648"/>
        </pc:sldMkLst>
      </pc:sldChg>
      <pc:sldChg chg="del mod modShow">
        <pc:chgData name="Tay, Xin Yi" userId="ad73b315-b091-46ed-ba07-57123f88aadd" providerId="ADAL" clId="{938B9C6A-D103-3945-8FDC-C00EA40A9268}" dt="2023-11-14T12:04:13.846" v="20979" actId="2696"/>
        <pc:sldMkLst>
          <pc:docMk/>
          <pc:sldMk cId="3901784158" sldId="649"/>
        </pc:sldMkLst>
      </pc:sldChg>
      <pc:sldChg chg="addSp delSp modSp add del mod ord modShow modNotesTx">
        <pc:chgData name="Tay, Xin Yi" userId="ad73b315-b091-46ed-ba07-57123f88aadd" providerId="ADAL" clId="{938B9C6A-D103-3945-8FDC-C00EA40A9268}" dt="2023-11-24T10:00:13.262" v="26635" actId="20577"/>
        <pc:sldMkLst>
          <pc:docMk/>
          <pc:sldMk cId="2315615709" sldId="650"/>
        </pc:sldMkLst>
        <pc:spChg chg="add mod">
          <ac:chgData name="Tay, Xin Yi" userId="ad73b315-b091-46ed-ba07-57123f88aadd" providerId="ADAL" clId="{938B9C6A-D103-3945-8FDC-C00EA40A9268}" dt="2023-11-20T02:50:26.237" v="21084" actId="20577"/>
          <ac:spMkLst>
            <pc:docMk/>
            <pc:sldMk cId="2315615709" sldId="650"/>
            <ac:spMk id="2" creationId="{C08AFA20-46D1-B5FE-BEAB-8532B512101D}"/>
          </ac:spMkLst>
        </pc:spChg>
        <pc:spChg chg="mod">
          <ac:chgData name="Tay, Xin Yi" userId="ad73b315-b091-46ed-ba07-57123f88aadd" providerId="ADAL" clId="{938B9C6A-D103-3945-8FDC-C00EA40A9268}" dt="2023-11-14T11:59:08.434" v="20739" actId="20577"/>
          <ac:spMkLst>
            <pc:docMk/>
            <pc:sldMk cId="2315615709" sldId="650"/>
            <ac:spMk id="3" creationId="{2C921932-9E85-4A0C-A7FC-16F4A85D6B14}"/>
          </ac:spMkLst>
        </pc:spChg>
        <pc:spChg chg="add del mod">
          <ac:chgData name="Tay, Xin Yi" userId="ad73b315-b091-46ed-ba07-57123f88aadd" providerId="ADAL" clId="{938B9C6A-D103-3945-8FDC-C00EA40A9268}" dt="2023-11-08T07:34:05.843" v="11793" actId="478"/>
          <ac:spMkLst>
            <pc:docMk/>
            <pc:sldMk cId="2315615709" sldId="650"/>
            <ac:spMk id="4" creationId="{EC400151-2ECD-1035-2F10-E5BB3A90FC0A}"/>
          </ac:spMkLst>
        </pc:spChg>
        <pc:spChg chg="del mod">
          <ac:chgData name="Tay, Xin Yi" userId="ad73b315-b091-46ed-ba07-57123f88aadd" providerId="ADAL" clId="{938B9C6A-D103-3945-8FDC-C00EA40A9268}" dt="2023-11-08T07:34:04.107" v="11792" actId="478"/>
          <ac:spMkLst>
            <pc:docMk/>
            <pc:sldMk cId="2315615709" sldId="650"/>
            <ac:spMk id="6" creationId="{4659B4CC-267D-40A4-B271-D950E53D25B0}"/>
          </ac:spMkLst>
        </pc:spChg>
        <pc:spChg chg="mod">
          <ac:chgData name="Tay, Xin Yi" userId="ad73b315-b091-46ed-ba07-57123f88aadd" providerId="ADAL" clId="{938B9C6A-D103-3945-8FDC-C00EA40A9268}" dt="2023-11-14T11:54:05.205" v="20598" actId="1076"/>
          <ac:spMkLst>
            <pc:docMk/>
            <pc:sldMk cId="2315615709" sldId="650"/>
            <ac:spMk id="7" creationId="{07FC08E5-0A68-4423-80F4-1E5654E6AB64}"/>
          </ac:spMkLst>
        </pc:spChg>
        <pc:picChg chg="add del mod">
          <ac:chgData name="Tay, Xin Yi" userId="ad73b315-b091-46ed-ba07-57123f88aadd" providerId="ADAL" clId="{938B9C6A-D103-3945-8FDC-C00EA40A9268}" dt="2023-11-14T11:49:36.206" v="20446" actId="478"/>
          <ac:picMkLst>
            <pc:docMk/>
            <pc:sldMk cId="2315615709" sldId="650"/>
            <ac:picMk id="6" creationId="{0DB0C61A-FCDD-A820-F9FD-790CA93F9AE3}"/>
          </ac:picMkLst>
        </pc:picChg>
        <pc:picChg chg="add mod">
          <ac:chgData name="Tay, Xin Yi" userId="ad73b315-b091-46ed-ba07-57123f88aadd" providerId="ADAL" clId="{938B9C6A-D103-3945-8FDC-C00EA40A9268}" dt="2023-11-14T11:55:53.930" v="20673" actId="1076"/>
          <ac:picMkLst>
            <pc:docMk/>
            <pc:sldMk cId="2315615709" sldId="650"/>
            <ac:picMk id="9" creationId="{05809847-1A28-112C-367A-699A10DF855D}"/>
          </ac:picMkLst>
        </pc:picChg>
        <pc:picChg chg="mod">
          <ac:chgData name="Tay, Xin Yi" userId="ad73b315-b091-46ed-ba07-57123f88aadd" providerId="ADAL" clId="{938B9C6A-D103-3945-8FDC-C00EA40A9268}" dt="2023-11-14T11:47:28.440" v="20360" actId="1076"/>
          <ac:picMkLst>
            <pc:docMk/>
            <pc:sldMk cId="2315615709" sldId="650"/>
            <ac:picMk id="11" creationId="{B323A365-9ECA-4863-9393-DFCCE34BE0E6}"/>
          </ac:picMkLst>
        </pc:picChg>
        <pc:picChg chg="add mod">
          <ac:chgData name="Tay, Xin Yi" userId="ad73b315-b091-46ed-ba07-57123f88aadd" providerId="ADAL" clId="{938B9C6A-D103-3945-8FDC-C00EA40A9268}" dt="2023-11-14T11:55:53.930" v="20673" actId="1076"/>
          <ac:picMkLst>
            <pc:docMk/>
            <pc:sldMk cId="2315615709" sldId="650"/>
            <ac:picMk id="12" creationId="{4C454F23-706E-38F2-6D86-6B354FB0EEBC}"/>
          </ac:picMkLst>
        </pc:picChg>
        <pc:picChg chg="mod">
          <ac:chgData name="Tay, Xin Yi" userId="ad73b315-b091-46ed-ba07-57123f88aadd" providerId="ADAL" clId="{938B9C6A-D103-3945-8FDC-C00EA40A9268}" dt="2023-11-14T11:47:28.440" v="20360" actId="1076"/>
          <ac:picMkLst>
            <pc:docMk/>
            <pc:sldMk cId="2315615709" sldId="650"/>
            <ac:picMk id="13" creationId="{03AEA168-BDF6-479F-83A4-9110F318DC66}"/>
          </ac:picMkLst>
        </pc:picChg>
        <pc:picChg chg="add mod">
          <ac:chgData name="Tay, Xin Yi" userId="ad73b315-b091-46ed-ba07-57123f88aadd" providerId="ADAL" clId="{938B9C6A-D103-3945-8FDC-C00EA40A9268}" dt="2023-11-14T11:55:53.930" v="20673" actId="1076"/>
          <ac:picMkLst>
            <pc:docMk/>
            <pc:sldMk cId="2315615709" sldId="650"/>
            <ac:picMk id="16" creationId="{1B03D06B-BDCB-0A05-79A0-C554B667E5EF}"/>
          </ac:picMkLst>
        </pc:picChg>
      </pc:sldChg>
      <pc:sldChg chg="modSp mod">
        <pc:chgData name="Tay, Xin Yi" userId="ad73b315-b091-46ed-ba07-57123f88aadd" providerId="ADAL" clId="{938B9C6A-D103-3945-8FDC-C00EA40A9268}" dt="2023-11-01T07:26:26.177" v="1323" actId="20577"/>
        <pc:sldMkLst>
          <pc:docMk/>
          <pc:sldMk cId="2617447831" sldId="651"/>
        </pc:sldMkLst>
        <pc:spChg chg="mod">
          <ac:chgData name="Tay, Xin Yi" userId="ad73b315-b091-46ed-ba07-57123f88aadd" providerId="ADAL" clId="{938B9C6A-D103-3945-8FDC-C00EA40A9268}" dt="2023-11-01T07:26:26.177" v="1323" actId="20577"/>
          <ac:spMkLst>
            <pc:docMk/>
            <pc:sldMk cId="2617447831" sldId="651"/>
            <ac:spMk id="2" creationId="{4C4A052D-DD05-5542-AD01-5B2E974AECDB}"/>
          </ac:spMkLst>
        </pc:spChg>
      </pc:sldChg>
      <pc:sldChg chg="del">
        <pc:chgData name="Tay, Xin Yi" userId="ad73b315-b091-46ed-ba07-57123f88aadd" providerId="ADAL" clId="{938B9C6A-D103-3945-8FDC-C00EA40A9268}" dt="2023-11-07T09:20:56.667" v="8781" actId="2696"/>
        <pc:sldMkLst>
          <pc:docMk/>
          <pc:sldMk cId="459991539" sldId="652"/>
        </pc:sldMkLst>
      </pc:sldChg>
      <pc:sldChg chg="addSp modSp mod ord modNotesTx">
        <pc:chgData name="Tay, Xin Yi" userId="ad73b315-b091-46ed-ba07-57123f88aadd" providerId="ADAL" clId="{938B9C6A-D103-3945-8FDC-C00EA40A9268}" dt="2023-11-03T07:43:57.880" v="2345" actId="20577"/>
        <pc:sldMkLst>
          <pc:docMk/>
          <pc:sldMk cId="4017719227" sldId="652"/>
        </pc:sldMkLst>
        <pc:spChg chg="add mod">
          <ac:chgData name="Tay, Xin Yi" userId="ad73b315-b091-46ed-ba07-57123f88aadd" providerId="ADAL" clId="{938B9C6A-D103-3945-8FDC-C00EA40A9268}" dt="2023-11-01T07:28:13.224" v="1544" actId="20577"/>
          <ac:spMkLst>
            <pc:docMk/>
            <pc:sldMk cId="4017719227" sldId="652"/>
            <ac:spMk id="4" creationId="{4E13C2D4-D39E-E9F9-10CE-DCC722B9BC6B}"/>
          </ac:spMkLst>
        </pc:spChg>
        <pc:picChg chg="mod">
          <ac:chgData name="Tay, Xin Yi" userId="ad73b315-b091-46ed-ba07-57123f88aadd" providerId="ADAL" clId="{938B9C6A-D103-3945-8FDC-C00EA40A9268}" dt="2023-11-01T07:28:06.197" v="1538" actId="1076"/>
          <ac:picMkLst>
            <pc:docMk/>
            <pc:sldMk cId="4017719227" sldId="652"/>
            <ac:picMk id="6" creationId="{62E2601D-FA1F-419D-B57F-77C67512E91A}"/>
          </ac:picMkLst>
        </pc:picChg>
      </pc:sldChg>
      <pc:sldChg chg="add modAnim">
        <pc:chgData name="Tay, Xin Yi" userId="ad73b315-b091-46ed-ba07-57123f88aadd" providerId="ADAL" clId="{938B9C6A-D103-3945-8FDC-C00EA40A9268}" dt="2023-11-24T10:25:39.443" v="27993"/>
        <pc:sldMkLst>
          <pc:docMk/>
          <pc:sldMk cId="3905525182" sldId="653"/>
        </pc:sldMkLst>
      </pc:sldChg>
      <pc:sldChg chg="modSp del">
        <pc:chgData name="Tay, Xin Yi" userId="ad73b315-b091-46ed-ba07-57123f88aadd" providerId="ADAL" clId="{938B9C6A-D103-3945-8FDC-C00EA40A9268}" dt="2023-11-08T08:00:23.118" v="12331" actId="2696"/>
        <pc:sldMkLst>
          <pc:docMk/>
          <pc:sldMk cId="4048977430" sldId="653"/>
        </pc:sldMkLst>
        <pc:graphicFrameChg chg="mod">
          <ac:chgData name="Tay, Xin Yi" userId="ad73b315-b091-46ed-ba07-57123f88aadd" providerId="ADAL" clId="{938B9C6A-D103-3945-8FDC-C00EA40A9268}" dt="2023-11-08T07:34:51.149" v="11806" actId="20577"/>
          <ac:graphicFrameMkLst>
            <pc:docMk/>
            <pc:sldMk cId="4048977430" sldId="653"/>
            <ac:graphicFrameMk id="9" creationId="{B3351B8E-C462-BB0A-7FFC-79F2BA9EA966}"/>
          </ac:graphicFrameMkLst>
        </pc:graphicFrameChg>
      </pc:sldChg>
      <pc:sldChg chg="del">
        <pc:chgData name="Tay, Xin Yi" userId="ad73b315-b091-46ed-ba07-57123f88aadd" providerId="ADAL" clId="{938B9C6A-D103-3945-8FDC-C00EA40A9268}" dt="2023-11-08T07:57:45.508" v="12318" actId="2696"/>
        <pc:sldMkLst>
          <pc:docMk/>
          <pc:sldMk cId="3453391241" sldId="654"/>
        </pc:sldMkLst>
      </pc:sldChg>
      <pc:sldChg chg="modSp add del mod modShow">
        <pc:chgData name="Tay, Xin Yi" userId="ad73b315-b091-46ed-ba07-57123f88aadd" providerId="ADAL" clId="{938B9C6A-D103-3945-8FDC-C00EA40A9268}" dt="2023-11-20T04:44:03.291" v="21245" actId="2696"/>
        <pc:sldMkLst>
          <pc:docMk/>
          <pc:sldMk cId="49878909" sldId="655"/>
        </pc:sldMkLst>
        <pc:spChg chg="mod">
          <ac:chgData name="Tay, Xin Yi" userId="ad73b315-b091-46ed-ba07-57123f88aadd" providerId="ADAL" clId="{938B9C6A-D103-3945-8FDC-C00EA40A9268}" dt="2023-11-08T08:09:39.598" v="12537" actId="20577"/>
          <ac:spMkLst>
            <pc:docMk/>
            <pc:sldMk cId="49878909" sldId="655"/>
            <ac:spMk id="3" creationId="{D2CD0148-D35D-D149-9801-C4B980146889}"/>
          </ac:spMkLst>
        </pc:spChg>
      </pc:sldChg>
      <pc:sldChg chg="add del">
        <pc:chgData name="Tay, Xin Yi" userId="ad73b315-b091-46ed-ba07-57123f88aadd" providerId="ADAL" clId="{938B9C6A-D103-3945-8FDC-C00EA40A9268}" dt="2023-11-08T07:55:16.287" v="12295"/>
        <pc:sldMkLst>
          <pc:docMk/>
          <pc:sldMk cId="128202616" sldId="655"/>
        </pc:sldMkLst>
      </pc:sldChg>
      <pc:sldChg chg="del">
        <pc:chgData name="Tay, Xin Yi" userId="ad73b315-b091-46ed-ba07-57123f88aadd" providerId="ADAL" clId="{938B9C6A-D103-3945-8FDC-C00EA40A9268}" dt="2023-11-08T07:55:06.878" v="12293" actId="2696"/>
        <pc:sldMkLst>
          <pc:docMk/>
          <pc:sldMk cId="677353315" sldId="655"/>
        </pc:sldMkLst>
      </pc:sldChg>
      <pc:sldChg chg="add del">
        <pc:chgData name="Tay, Xin Yi" userId="ad73b315-b091-46ed-ba07-57123f88aadd" providerId="ADAL" clId="{938B9C6A-D103-3945-8FDC-C00EA40A9268}" dt="2023-11-08T07:56:11.964" v="12301" actId="2696"/>
        <pc:sldMkLst>
          <pc:docMk/>
          <pc:sldMk cId="1699661916" sldId="655"/>
        </pc:sldMkLst>
      </pc:sldChg>
      <pc:sldChg chg="add del ord">
        <pc:chgData name="Tay, Xin Yi" userId="ad73b315-b091-46ed-ba07-57123f88aadd" providerId="ADAL" clId="{938B9C6A-D103-3945-8FDC-C00EA40A9268}" dt="2023-11-08T08:00:23.118" v="12331" actId="2696"/>
        <pc:sldMkLst>
          <pc:docMk/>
          <pc:sldMk cId="3705779382" sldId="655"/>
        </pc:sldMkLst>
      </pc:sldChg>
      <pc:sldChg chg="add del">
        <pc:chgData name="Tay, Xin Yi" userId="ad73b315-b091-46ed-ba07-57123f88aadd" providerId="ADAL" clId="{938B9C6A-D103-3945-8FDC-C00EA40A9268}" dt="2023-11-08T08:09:52.668" v="12539" actId="2696"/>
        <pc:sldMkLst>
          <pc:docMk/>
          <pc:sldMk cId="890832250" sldId="656"/>
        </pc:sldMkLst>
      </pc:sldChg>
      <pc:sldChg chg="del mod modShow">
        <pc:chgData name="Tay, Xin Yi" userId="ad73b315-b091-46ed-ba07-57123f88aadd" providerId="ADAL" clId="{938B9C6A-D103-3945-8FDC-C00EA40A9268}" dt="2023-11-08T07:59:57.244" v="12325" actId="2696"/>
        <pc:sldMkLst>
          <pc:docMk/>
          <pc:sldMk cId="3181212904" sldId="657"/>
        </pc:sldMkLst>
      </pc:sldChg>
      <pc:sldChg chg="del">
        <pc:chgData name="Tay, Xin Yi" userId="ad73b315-b091-46ed-ba07-57123f88aadd" providerId="ADAL" clId="{938B9C6A-D103-3945-8FDC-C00EA40A9268}" dt="2023-11-08T07:57:33.971" v="12315" actId="2696"/>
        <pc:sldMkLst>
          <pc:docMk/>
          <pc:sldMk cId="1415116703" sldId="658"/>
        </pc:sldMkLst>
      </pc:sldChg>
      <pc:sldChg chg="del">
        <pc:chgData name="Tay, Xin Yi" userId="ad73b315-b091-46ed-ba07-57123f88aadd" providerId="ADAL" clId="{938B9C6A-D103-3945-8FDC-C00EA40A9268}" dt="2023-11-08T07:57:40.063" v="12317" actId="2696"/>
        <pc:sldMkLst>
          <pc:docMk/>
          <pc:sldMk cId="411946226" sldId="659"/>
        </pc:sldMkLst>
      </pc:sldChg>
      <pc:sldChg chg="del">
        <pc:chgData name="Tay, Xin Yi" userId="ad73b315-b091-46ed-ba07-57123f88aadd" providerId="ADAL" clId="{938B9C6A-D103-3945-8FDC-C00EA40A9268}" dt="2023-11-14T12:04:13.846" v="20979" actId="2696"/>
        <pc:sldMkLst>
          <pc:docMk/>
          <pc:sldMk cId="4208062885" sldId="660"/>
        </pc:sldMkLst>
      </pc:sldChg>
      <pc:sldChg chg="del">
        <pc:chgData name="Tay, Xin Yi" userId="ad73b315-b091-46ed-ba07-57123f88aadd" providerId="ADAL" clId="{938B9C6A-D103-3945-8FDC-C00EA40A9268}" dt="2023-11-08T07:57:46.429" v="12319" actId="2696"/>
        <pc:sldMkLst>
          <pc:docMk/>
          <pc:sldMk cId="2031752200" sldId="661"/>
        </pc:sldMkLst>
      </pc:sldChg>
      <pc:sldChg chg="del">
        <pc:chgData name="Tay, Xin Yi" userId="ad73b315-b091-46ed-ba07-57123f88aadd" providerId="ADAL" clId="{938B9C6A-D103-3945-8FDC-C00EA40A9268}" dt="2023-11-08T07:57:48.278" v="12320" actId="2696"/>
        <pc:sldMkLst>
          <pc:docMk/>
          <pc:sldMk cId="2689520909" sldId="662"/>
        </pc:sldMkLst>
      </pc:sldChg>
      <pc:sldChg chg="del">
        <pc:chgData name="Tay, Xin Yi" userId="ad73b315-b091-46ed-ba07-57123f88aadd" providerId="ADAL" clId="{938B9C6A-D103-3945-8FDC-C00EA40A9268}" dt="2023-11-08T07:56:52.126" v="12305" actId="2696"/>
        <pc:sldMkLst>
          <pc:docMk/>
          <pc:sldMk cId="574948137" sldId="663"/>
        </pc:sldMkLst>
      </pc:sldChg>
      <pc:sldChg chg="del">
        <pc:chgData name="Tay, Xin Yi" userId="ad73b315-b091-46ed-ba07-57123f88aadd" providerId="ADAL" clId="{938B9C6A-D103-3945-8FDC-C00EA40A9268}" dt="2023-11-02T07:19:14.247" v="2022" actId="2696"/>
        <pc:sldMkLst>
          <pc:docMk/>
          <pc:sldMk cId="2117973154" sldId="664"/>
        </pc:sldMkLst>
      </pc:sldChg>
      <pc:sldChg chg="del mod modShow">
        <pc:chgData name="Tay, Xin Yi" userId="ad73b315-b091-46ed-ba07-57123f88aadd" providerId="ADAL" clId="{938B9C6A-D103-3945-8FDC-C00EA40A9268}" dt="2023-11-08T08:00:01.431" v="12329" actId="2696"/>
        <pc:sldMkLst>
          <pc:docMk/>
          <pc:sldMk cId="4207225993" sldId="665"/>
        </pc:sldMkLst>
      </pc:sldChg>
      <pc:sldChg chg="del mod modShow">
        <pc:chgData name="Tay, Xin Yi" userId="ad73b315-b091-46ed-ba07-57123f88aadd" providerId="ADAL" clId="{938B9C6A-D103-3945-8FDC-C00EA40A9268}" dt="2023-11-08T08:00:02.181" v="12330" actId="2696"/>
        <pc:sldMkLst>
          <pc:docMk/>
          <pc:sldMk cId="929001989" sldId="666"/>
        </pc:sldMkLst>
      </pc:sldChg>
      <pc:sldChg chg="modSp del mod modShow">
        <pc:chgData name="Tay, Xin Yi" userId="ad73b315-b091-46ed-ba07-57123f88aadd" providerId="ADAL" clId="{938B9C6A-D103-3945-8FDC-C00EA40A9268}" dt="2023-11-08T08:00:00.456" v="12328" actId="2696"/>
        <pc:sldMkLst>
          <pc:docMk/>
          <pc:sldMk cId="1936815456" sldId="667"/>
        </pc:sldMkLst>
        <pc:spChg chg="mod">
          <ac:chgData name="Tay, Xin Yi" userId="ad73b315-b091-46ed-ba07-57123f88aadd" providerId="ADAL" clId="{938B9C6A-D103-3945-8FDC-C00EA40A9268}" dt="2023-11-02T05:00:44.958" v="1999" actId="20577"/>
          <ac:spMkLst>
            <pc:docMk/>
            <pc:sldMk cId="1936815456" sldId="667"/>
            <ac:spMk id="4" creationId="{ADEDF26B-0894-964A-98BD-14BF1BE540C5}"/>
          </ac:spMkLst>
        </pc:spChg>
      </pc:sldChg>
      <pc:sldChg chg="del">
        <pc:chgData name="Tay, Xin Yi" userId="ad73b315-b091-46ed-ba07-57123f88aadd" providerId="ADAL" clId="{938B9C6A-D103-3945-8FDC-C00EA40A9268}" dt="2023-11-08T07:57:35.322" v="12316" actId="2696"/>
        <pc:sldMkLst>
          <pc:docMk/>
          <pc:sldMk cId="567292965" sldId="668"/>
        </pc:sldMkLst>
      </pc:sldChg>
      <pc:sldChg chg="modSp mod modNotesTx">
        <pc:chgData name="Tay, Xin Yi" userId="ad73b315-b091-46ed-ba07-57123f88aadd" providerId="ADAL" clId="{938B9C6A-D103-3945-8FDC-C00EA40A9268}" dt="2023-11-14T09:37:05.280" v="18553" actId="20577"/>
        <pc:sldMkLst>
          <pc:docMk/>
          <pc:sldMk cId="249060220" sldId="669"/>
        </pc:sldMkLst>
        <pc:spChg chg="mod">
          <ac:chgData name="Tay, Xin Yi" userId="ad73b315-b091-46ed-ba07-57123f88aadd" providerId="ADAL" clId="{938B9C6A-D103-3945-8FDC-C00EA40A9268}" dt="2023-10-30T09:56:06.728" v="28" actId="20577"/>
          <ac:spMkLst>
            <pc:docMk/>
            <pc:sldMk cId="249060220" sldId="669"/>
            <ac:spMk id="3" creationId="{F64833E6-C0F8-433D-9773-ECC16B70BC0B}"/>
          </ac:spMkLst>
        </pc:spChg>
        <pc:spChg chg="mod">
          <ac:chgData name="Tay, Xin Yi" userId="ad73b315-b091-46ed-ba07-57123f88aadd" providerId="ADAL" clId="{938B9C6A-D103-3945-8FDC-C00EA40A9268}" dt="2023-10-30T09:56:32.033" v="77" actId="20577"/>
          <ac:spMkLst>
            <pc:docMk/>
            <pc:sldMk cId="249060220" sldId="669"/>
            <ac:spMk id="4" creationId="{65C99A13-BC00-48B2-9083-CB54ADC0365C}"/>
          </ac:spMkLst>
        </pc:spChg>
        <pc:spChg chg="mod">
          <ac:chgData name="Tay, Xin Yi" userId="ad73b315-b091-46ed-ba07-57123f88aadd" providerId="ADAL" clId="{938B9C6A-D103-3945-8FDC-C00EA40A9268}" dt="2023-10-30T09:56:37.576" v="78" actId="1076"/>
          <ac:spMkLst>
            <pc:docMk/>
            <pc:sldMk cId="249060220" sldId="669"/>
            <ac:spMk id="12" creationId="{E7A3E961-FFDA-464F-8D42-2924BB57A95E}"/>
          </ac:spMkLst>
        </pc:spChg>
        <pc:picChg chg="mod">
          <ac:chgData name="Tay, Xin Yi" userId="ad73b315-b091-46ed-ba07-57123f88aadd" providerId="ADAL" clId="{938B9C6A-D103-3945-8FDC-C00EA40A9268}" dt="2023-10-30T09:56:37.576" v="78" actId="1076"/>
          <ac:picMkLst>
            <pc:docMk/>
            <pc:sldMk cId="249060220" sldId="669"/>
            <ac:picMk id="6" creationId="{DC8AE45F-81D8-43E1-B6ED-52684EFE7BF4}"/>
          </ac:picMkLst>
        </pc:picChg>
      </pc:sldChg>
      <pc:sldChg chg="addSp delSp modSp add del mod modShow">
        <pc:chgData name="Tay, Xin Yi" userId="ad73b315-b091-46ed-ba07-57123f88aadd" providerId="ADAL" clId="{938B9C6A-D103-3945-8FDC-C00EA40A9268}" dt="2023-11-08T07:52:30.146" v="12282" actId="2696"/>
        <pc:sldMkLst>
          <pc:docMk/>
          <pc:sldMk cId="4248325250" sldId="670"/>
        </pc:sldMkLst>
        <pc:spChg chg="mod">
          <ac:chgData name="Tay, Xin Yi" userId="ad73b315-b091-46ed-ba07-57123f88aadd" providerId="ADAL" clId="{938B9C6A-D103-3945-8FDC-C00EA40A9268}" dt="2023-11-08T07:39:53.266" v="11912" actId="20577"/>
          <ac:spMkLst>
            <pc:docMk/>
            <pc:sldMk cId="4248325250" sldId="670"/>
            <ac:spMk id="2" creationId="{CC3B7ED9-4E06-9541-AA01-23117EB139DD}"/>
          </ac:spMkLst>
        </pc:spChg>
        <pc:spChg chg="mod">
          <ac:chgData name="Tay, Xin Yi" userId="ad73b315-b091-46ed-ba07-57123f88aadd" providerId="ADAL" clId="{938B9C6A-D103-3945-8FDC-C00EA40A9268}" dt="2023-11-02T03:12:26.640" v="1763" actId="20577"/>
          <ac:spMkLst>
            <pc:docMk/>
            <pc:sldMk cId="4248325250" sldId="670"/>
            <ac:spMk id="3" creationId="{D2CD0148-D35D-D149-9801-C4B980146889}"/>
          </ac:spMkLst>
        </pc:spChg>
        <pc:spChg chg="mod">
          <ac:chgData name="Tay, Xin Yi" userId="ad73b315-b091-46ed-ba07-57123f88aadd" providerId="ADAL" clId="{938B9C6A-D103-3945-8FDC-C00EA40A9268}" dt="2023-11-08T07:46:53.354" v="12157" actId="20577"/>
          <ac:spMkLst>
            <pc:docMk/>
            <pc:sldMk cId="4248325250" sldId="670"/>
            <ac:spMk id="4" creationId="{ADEDF26B-0894-964A-98BD-14BF1BE540C5}"/>
          </ac:spMkLst>
        </pc:spChg>
        <pc:spChg chg="add mod">
          <ac:chgData name="Tay, Xin Yi" userId="ad73b315-b091-46ed-ba07-57123f88aadd" providerId="ADAL" clId="{938B9C6A-D103-3945-8FDC-C00EA40A9268}" dt="2023-11-08T07:44:45.431" v="12100" actId="20577"/>
          <ac:spMkLst>
            <pc:docMk/>
            <pc:sldMk cId="4248325250" sldId="670"/>
            <ac:spMk id="5" creationId="{CEA8562E-6EF7-5273-4735-7782B7D48C1D}"/>
          </ac:spMkLst>
        </pc:spChg>
        <pc:picChg chg="del">
          <ac:chgData name="Tay, Xin Yi" userId="ad73b315-b091-46ed-ba07-57123f88aadd" providerId="ADAL" clId="{938B9C6A-D103-3945-8FDC-C00EA40A9268}" dt="2023-11-08T07:41:16.715" v="12029" actId="478"/>
          <ac:picMkLst>
            <pc:docMk/>
            <pc:sldMk cId="4248325250" sldId="670"/>
            <ac:picMk id="7" creationId="{14508066-5173-4D4C-873F-A5D8624D3F2B}"/>
          </ac:picMkLst>
        </pc:picChg>
        <pc:picChg chg="del">
          <ac:chgData name="Tay, Xin Yi" userId="ad73b315-b091-46ed-ba07-57123f88aadd" providerId="ADAL" clId="{938B9C6A-D103-3945-8FDC-C00EA40A9268}" dt="2023-11-08T07:41:18.075" v="12030" actId="478"/>
          <ac:picMkLst>
            <pc:docMk/>
            <pc:sldMk cId="4248325250" sldId="670"/>
            <ac:picMk id="8" creationId="{D8A5B62A-F673-47E1-8E04-7CC3836C80C6}"/>
          </ac:picMkLst>
        </pc:picChg>
        <pc:picChg chg="add mod">
          <ac:chgData name="Tay, Xin Yi" userId="ad73b315-b091-46ed-ba07-57123f88aadd" providerId="ADAL" clId="{938B9C6A-D103-3945-8FDC-C00EA40A9268}" dt="2023-11-08T07:45:23.664" v="12130" actId="1076"/>
          <ac:picMkLst>
            <pc:docMk/>
            <pc:sldMk cId="4248325250" sldId="670"/>
            <ac:picMk id="4098" creationId="{20D89B15-13D4-74B0-9ED1-D1B3CDF33DDF}"/>
          </ac:picMkLst>
        </pc:picChg>
      </pc:sldChg>
      <pc:sldChg chg="add del">
        <pc:chgData name="Tay, Xin Yi" userId="ad73b315-b091-46ed-ba07-57123f88aadd" providerId="ADAL" clId="{938B9C6A-D103-3945-8FDC-C00EA40A9268}" dt="2023-11-14T08:29:06.208" v="18465" actId="18676"/>
        <pc:sldMkLst>
          <pc:docMk/>
          <pc:sldMk cId="1303101551" sldId="671"/>
        </pc:sldMkLst>
      </pc:sldChg>
      <pc:sldChg chg="add del">
        <pc:chgData name="Tay, Xin Yi" userId="ad73b315-b091-46ed-ba07-57123f88aadd" providerId="ADAL" clId="{938B9C6A-D103-3945-8FDC-C00EA40A9268}" dt="2023-11-02T03:12:21.060" v="1755"/>
        <pc:sldMkLst>
          <pc:docMk/>
          <pc:sldMk cId="2294509361" sldId="671"/>
        </pc:sldMkLst>
      </pc:sldChg>
      <pc:sldChg chg="add del">
        <pc:chgData name="Tay, Xin Yi" userId="ad73b315-b091-46ed-ba07-57123f88aadd" providerId="ADAL" clId="{938B9C6A-D103-3945-8FDC-C00EA40A9268}" dt="2023-11-03T07:03:20.938" v="2140" actId="18676"/>
        <pc:sldMkLst>
          <pc:docMk/>
          <pc:sldMk cId="1316020616" sldId="672"/>
        </pc:sldMkLst>
      </pc:sldChg>
      <pc:sldChg chg="add del">
        <pc:chgData name="Tay, Xin Yi" userId="ad73b315-b091-46ed-ba07-57123f88aadd" providerId="ADAL" clId="{938B9C6A-D103-3945-8FDC-C00EA40A9268}" dt="2023-11-03T07:03:20.938" v="2140" actId="18676"/>
        <pc:sldMkLst>
          <pc:docMk/>
          <pc:sldMk cId="756127941" sldId="673"/>
        </pc:sldMkLst>
      </pc:sldChg>
      <pc:sldChg chg="add del">
        <pc:chgData name="Tay, Xin Yi" userId="ad73b315-b091-46ed-ba07-57123f88aadd" providerId="ADAL" clId="{938B9C6A-D103-3945-8FDC-C00EA40A9268}" dt="2023-11-03T07:58:03.481" v="2429" actId="18676"/>
        <pc:sldMkLst>
          <pc:docMk/>
          <pc:sldMk cId="1387413321" sldId="673"/>
        </pc:sldMkLst>
      </pc:sldChg>
      <pc:sldChg chg="add del mod modShow">
        <pc:chgData name="Tay, Xin Yi" userId="ad73b315-b091-46ed-ba07-57123f88aadd" providerId="ADAL" clId="{938B9C6A-D103-3945-8FDC-C00EA40A9268}" dt="2023-11-03T07:58:03.481" v="2429" actId="18676"/>
        <pc:sldMkLst>
          <pc:docMk/>
          <pc:sldMk cId="2638040722" sldId="675"/>
        </pc:sldMkLst>
      </pc:sldChg>
      <pc:sldChg chg="add del">
        <pc:chgData name="Tay, Xin Yi" userId="ad73b315-b091-46ed-ba07-57123f88aadd" providerId="ADAL" clId="{938B9C6A-D103-3945-8FDC-C00EA40A9268}" dt="2023-11-03T07:03:07.138" v="2137" actId="18676"/>
        <pc:sldMkLst>
          <pc:docMk/>
          <pc:sldMk cId="3692272597" sldId="676"/>
        </pc:sldMkLst>
      </pc:sldChg>
      <pc:sldChg chg="add del">
        <pc:chgData name="Tay, Xin Yi" userId="ad73b315-b091-46ed-ba07-57123f88aadd" providerId="ADAL" clId="{938B9C6A-D103-3945-8FDC-C00EA40A9268}" dt="2023-11-03T07:03:20.938" v="2140" actId="18676"/>
        <pc:sldMkLst>
          <pc:docMk/>
          <pc:sldMk cId="3362697391" sldId="677"/>
        </pc:sldMkLst>
      </pc:sldChg>
      <pc:sldChg chg="add del mod modShow">
        <pc:chgData name="Tay, Xin Yi" userId="ad73b315-b091-46ed-ba07-57123f88aadd" providerId="ADAL" clId="{938B9C6A-D103-3945-8FDC-C00EA40A9268}" dt="2023-11-03T07:58:03.481" v="2429" actId="18676"/>
        <pc:sldMkLst>
          <pc:docMk/>
          <pc:sldMk cId="97227119" sldId="678"/>
        </pc:sldMkLst>
      </pc:sldChg>
      <pc:sldChg chg="add del">
        <pc:chgData name="Tay, Xin Yi" userId="ad73b315-b091-46ed-ba07-57123f88aadd" providerId="ADAL" clId="{938B9C6A-D103-3945-8FDC-C00EA40A9268}" dt="2023-11-03T07:03:07.138" v="2137" actId="18676"/>
        <pc:sldMkLst>
          <pc:docMk/>
          <pc:sldMk cId="2689579569" sldId="678"/>
        </pc:sldMkLst>
      </pc:sldChg>
      <pc:sldChg chg="modSp">
        <pc:chgData name="Tay, Xin Yi" userId="ad73b315-b091-46ed-ba07-57123f88aadd" providerId="ADAL" clId="{938B9C6A-D103-3945-8FDC-C00EA40A9268}" dt="2023-11-20T05:03:07.815" v="21246" actId="20577"/>
        <pc:sldMkLst>
          <pc:docMk/>
          <pc:sldMk cId="3656833019" sldId="678"/>
        </pc:sldMkLst>
        <pc:spChg chg="mod">
          <ac:chgData name="Tay, Xin Yi" userId="ad73b315-b091-46ed-ba07-57123f88aadd" providerId="ADAL" clId="{938B9C6A-D103-3945-8FDC-C00EA40A9268}" dt="2023-11-20T05:03:07.815" v="21246" actId="20577"/>
          <ac:spMkLst>
            <pc:docMk/>
            <pc:sldMk cId="3656833019" sldId="678"/>
            <ac:spMk id="15" creationId="{D66819B9-541D-4CAA-8557-F48AB7ACC0DF}"/>
          </ac:spMkLst>
        </pc:spChg>
      </pc:sldChg>
      <pc:sldChg chg="add del">
        <pc:chgData name="Tay, Xin Yi" userId="ad73b315-b091-46ed-ba07-57123f88aadd" providerId="ADAL" clId="{938B9C6A-D103-3945-8FDC-C00EA40A9268}" dt="2023-11-03T07:03:20.938" v="2140" actId="18676"/>
        <pc:sldMkLst>
          <pc:docMk/>
          <pc:sldMk cId="2115735208" sldId="679"/>
        </pc:sldMkLst>
      </pc:sldChg>
      <pc:sldChg chg="add del mod modShow">
        <pc:chgData name="Tay, Xin Yi" userId="ad73b315-b091-46ed-ba07-57123f88aadd" providerId="ADAL" clId="{938B9C6A-D103-3945-8FDC-C00EA40A9268}" dt="2023-11-03T07:58:03.481" v="2429" actId="18676"/>
        <pc:sldMkLst>
          <pc:docMk/>
          <pc:sldMk cId="2543028894" sldId="680"/>
        </pc:sldMkLst>
      </pc:sldChg>
      <pc:sldChg chg="add del">
        <pc:chgData name="Tay, Xin Yi" userId="ad73b315-b091-46ed-ba07-57123f88aadd" providerId="ADAL" clId="{938B9C6A-D103-3945-8FDC-C00EA40A9268}" dt="2023-11-03T07:03:20.938" v="2140" actId="18676"/>
        <pc:sldMkLst>
          <pc:docMk/>
          <pc:sldMk cId="3902609312" sldId="680"/>
        </pc:sldMkLst>
      </pc:sldChg>
      <pc:sldChg chg="add del mod modShow">
        <pc:chgData name="Tay, Xin Yi" userId="ad73b315-b091-46ed-ba07-57123f88aadd" providerId="ADAL" clId="{938B9C6A-D103-3945-8FDC-C00EA40A9268}" dt="2023-11-03T07:58:03.481" v="2429" actId="18676"/>
        <pc:sldMkLst>
          <pc:docMk/>
          <pc:sldMk cId="2431385164" sldId="681"/>
        </pc:sldMkLst>
      </pc:sldChg>
      <pc:sldChg chg="add del">
        <pc:chgData name="Tay, Xin Yi" userId="ad73b315-b091-46ed-ba07-57123f88aadd" providerId="ADAL" clId="{938B9C6A-D103-3945-8FDC-C00EA40A9268}" dt="2023-11-03T07:03:20.938" v="2140" actId="18676"/>
        <pc:sldMkLst>
          <pc:docMk/>
          <pc:sldMk cId="3168767160" sldId="681"/>
        </pc:sldMkLst>
      </pc:sldChg>
      <pc:sldChg chg="mod modShow">
        <pc:chgData name="Tay, Xin Yi" userId="ad73b315-b091-46ed-ba07-57123f88aadd" providerId="ADAL" clId="{938B9C6A-D103-3945-8FDC-C00EA40A9268}" dt="2023-11-22T03:55:28.271" v="21702" actId="729"/>
        <pc:sldMkLst>
          <pc:docMk/>
          <pc:sldMk cId="3545234883" sldId="681"/>
        </pc:sldMkLst>
      </pc:sldChg>
      <pc:sldChg chg="add del">
        <pc:chgData name="Tay, Xin Yi" userId="ad73b315-b091-46ed-ba07-57123f88aadd" providerId="ADAL" clId="{938B9C6A-D103-3945-8FDC-C00EA40A9268}" dt="2023-11-03T07:03:20.938" v="2140" actId="18676"/>
        <pc:sldMkLst>
          <pc:docMk/>
          <pc:sldMk cId="2484436162" sldId="682"/>
        </pc:sldMkLst>
      </pc:sldChg>
      <pc:sldChg chg="add del mod modShow">
        <pc:chgData name="Tay, Xin Yi" userId="ad73b315-b091-46ed-ba07-57123f88aadd" providerId="ADAL" clId="{938B9C6A-D103-3945-8FDC-C00EA40A9268}" dt="2023-11-03T07:58:03.481" v="2429" actId="18676"/>
        <pc:sldMkLst>
          <pc:docMk/>
          <pc:sldMk cId="3565186435" sldId="682"/>
        </pc:sldMkLst>
      </pc:sldChg>
      <pc:sldChg chg="add del">
        <pc:chgData name="Tay, Xin Yi" userId="ad73b315-b091-46ed-ba07-57123f88aadd" providerId="ADAL" clId="{938B9C6A-D103-3945-8FDC-C00EA40A9268}" dt="2023-11-03T07:03:07.138" v="2137" actId="18676"/>
        <pc:sldMkLst>
          <pc:docMk/>
          <pc:sldMk cId="157361027" sldId="683"/>
        </pc:sldMkLst>
      </pc:sldChg>
      <pc:sldChg chg="add del">
        <pc:chgData name="Tay, Xin Yi" userId="ad73b315-b091-46ed-ba07-57123f88aadd" providerId="ADAL" clId="{938B9C6A-D103-3945-8FDC-C00EA40A9268}" dt="2023-11-03T07:03:20.938" v="2140" actId="18676"/>
        <pc:sldMkLst>
          <pc:docMk/>
          <pc:sldMk cId="1747084880" sldId="684"/>
        </pc:sldMkLst>
      </pc:sldChg>
      <pc:sldChg chg="add del mod modShow">
        <pc:chgData name="Tay, Xin Yi" userId="ad73b315-b091-46ed-ba07-57123f88aadd" providerId="ADAL" clId="{938B9C6A-D103-3945-8FDC-C00EA40A9268}" dt="2023-11-03T07:58:03.481" v="2429" actId="18676"/>
        <pc:sldMkLst>
          <pc:docMk/>
          <pc:sldMk cId="2696679717" sldId="684"/>
        </pc:sldMkLst>
      </pc:sldChg>
      <pc:sldChg chg="add del">
        <pc:chgData name="Tay, Xin Yi" userId="ad73b315-b091-46ed-ba07-57123f88aadd" providerId="ADAL" clId="{938B9C6A-D103-3945-8FDC-C00EA40A9268}" dt="2023-11-03T07:03:20.938" v="2140" actId="18676"/>
        <pc:sldMkLst>
          <pc:docMk/>
          <pc:sldMk cId="909052717" sldId="685"/>
        </pc:sldMkLst>
      </pc:sldChg>
      <pc:sldChg chg="add del">
        <pc:chgData name="Tay, Xin Yi" userId="ad73b315-b091-46ed-ba07-57123f88aadd" providerId="ADAL" clId="{938B9C6A-D103-3945-8FDC-C00EA40A9268}" dt="2023-11-03T07:03:07.138" v="2137" actId="18676"/>
        <pc:sldMkLst>
          <pc:docMk/>
          <pc:sldMk cId="3904604842" sldId="686"/>
        </pc:sldMkLst>
      </pc:sldChg>
      <pc:sldChg chg="mod modShow">
        <pc:chgData name="Tay, Xin Yi" userId="ad73b315-b091-46ed-ba07-57123f88aadd" providerId="ADAL" clId="{938B9C6A-D103-3945-8FDC-C00EA40A9268}" dt="2023-11-22T03:55:28.271" v="21702" actId="729"/>
        <pc:sldMkLst>
          <pc:docMk/>
          <pc:sldMk cId="1071090190" sldId="687"/>
        </pc:sldMkLst>
      </pc:sldChg>
      <pc:sldChg chg="add del">
        <pc:chgData name="Tay, Xin Yi" userId="ad73b315-b091-46ed-ba07-57123f88aadd" providerId="ADAL" clId="{938B9C6A-D103-3945-8FDC-C00EA40A9268}" dt="2023-11-03T07:03:20.938" v="2140" actId="18676"/>
        <pc:sldMkLst>
          <pc:docMk/>
          <pc:sldMk cId="1969647456" sldId="687"/>
        </pc:sldMkLst>
      </pc:sldChg>
      <pc:sldChg chg="add del">
        <pc:chgData name="Tay, Xin Yi" userId="ad73b315-b091-46ed-ba07-57123f88aadd" providerId="ADAL" clId="{938B9C6A-D103-3945-8FDC-C00EA40A9268}" dt="2023-11-03T07:03:07.138" v="2137" actId="18676"/>
        <pc:sldMkLst>
          <pc:docMk/>
          <pc:sldMk cId="194663408" sldId="688"/>
        </pc:sldMkLst>
      </pc:sldChg>
      <pc:sldChg chg="mod modShow">
        <pc:chgData name="Tay, Xin Yi" userId="ad73b315-b091-46ed-ba07-57123f88aadd" providerId="ADAL" clId="{938B9C6A-D103-3945-8FDC-C00EA40A9268}" dt="2023-11-22T03:55:28.271" v="21702" actId="729"/>
        <pc:sldMkLst>
          <pc:docMk/>
          <pc:sldMk cId="2587293149" sldId="688"/>
        </pc:sldMkLst>
      </pc:sldChg>
      <pc:sldChg chg="add del">
        <pc:chgData name="Tay, Xin Yi" userId="ad73b315-b091-46ed-ba07-57123f88aadd" providerId="ADAL" clId="{938B9C6A-D103-3945-8FDC-C00EA40A9268}" dt="2023-11-03T07:03:07.138" v="2137" actId="18676"/>
        <pc:sldMkLst>
          <pc:docMk/>
          <pc:sldMk cId="62713835" sldId="689"/>
        </pc:sldMkLst>
      </pc:sldChg>
      <pc:sldChg chg="mod modShow">
        <pc:chgData name="Tay, Xin Yi" userId="ad73b315-b091-46ed-ba07-57123f88aadd" providerId="ADAL" clId="{938B9C6A-D103-3945-8FDC-C00EA40A9268}" dt="2023-11-22T03:55:36.620" v="21703" actId="729"/>
        <pc:sldMkLst>
          <pc:docMk/>
          <pc:sldMk cId="3049165172" sldId="690"/>
        </pc:sldMkLst>
      </pc:sldChg>
      <pc:sldChg chg="mod modShow">
        <pc:chgData name="Tay, Xin Yi" userId="ad73b315-b091-46ed-ba07-57123f88aadd" providerId="ADAL" clId="{938B9C6A-D103-3945-8FDC-C00EA40A9268}" dt="2023-11-22T03:55:28.271" v="21702" actId="729"/>
        <pc:sldMkLst>
          <pc:docMk/>
          <pc:sldMk cId="2257335954" sldId="691"/>
        </pc:sldMkLst>
      </pc:sldChg>
      <pc:sldChg chg="add del">
        <pc:chgData name="Tay, Xin Yi" userId="ad73b315-b091-46ed-ba07-57123f88aadd" providerId="ADAL" clId="{938B9C6A-D103-3945-8FDC-C00EA40A9268}" dt="2023-11-03T07:03:07.138" v="2137" actId="18676"/>
        <pc:sldMkLst>
          <pc:docMk/>
          <pc:sldMk cId="2398632260" sldId="691"/>
        </pc:sldMkLst>
      </pc:sldChg>
      <pc:sldChg chg="add del">
        <pc:chgData name="Tay, Xin Yi" userId="ad73b315-b091-46ed-ba07-57123f88aadd" providerId="ADAL" clId="{938B9C6A-D103-3945-8FDC-C00EA40A9268}" dt="2023-11-03T07:03:07.138" v="2137" actId="18676"/>
        <pc:sldMkLst>
          <pc:docMk/>
          <pc:sldMk cId="3955138188" sldId="693"/>
        </pc:sldMkLst>
      </pc:sldChg>
      <pc:sldChg chg="add del">
        <pc:chgData name="Tay, Xin Yi" userId="ad73b315-b091-46ed-ba07-57123f88aadd" providerId="ADAL" clId="{938B9C6A-D103-3945-8FDC-C00EA40A9268}" dt="2023-11-03T07:03:07.138" v="2137" actId="18676"/>
        <pc:sldMkLst>
          <pc:docMk/>
          <pc:sldMk cId="768263980" sldId="694"/>
        </pc:sldMkLst>
      </pc:sldChg>
      <pc:sldChg chg="modSp add del mod modNotesTx">
        <pc:chgData name="Tay, Xin Yi" userId="ad73b315-b091-46ed-ba07-57123f88aadd" providerId="ADAL" clId="{938B9C6A-D103-3945-8FDC-C00EA40A9268}" dt="2023-11-14T08:29:06.208" v="18465" actId="18676"/>
        <pc:sldMkLst>
          <pc:docMk/>
          <pc:sldMk cId="1818908830" sldId="694"/>
        </pc:sldMkLst>
        <pc:spChg chg="mod">
          <ac:chgData name="Tay, Xin Yi" userId="ad73b315-b091-46ed-ba07-57123f88aadd" providerId="ADAL" clId="{938B9C6A-D103-3945-8FDC-C00EA40A9268}" dt="2023-11-14T04:48:55.542" v="16944" actId="20577"/>
          <ac:spMkLst>
            <pc:docMk/>
            <pc:sldMk cId="1818908830" sldId="694"/>
            <ac:spMk id="3" creationId="{03BFBE13-05A3-45CF-9D02-1FE159496989}"/>
          </ac:spMkLst>
        </pc:spChg>
        <pc:spChg chg="mod">
          <ac:chgData name="Tay, Xin Yi" userId="ad73b315-b091-46ed-ba07-57123f88aadd" providerId="ADAL" clId="{938B9C6A-D103-3945-8FDC-C00EA40A9268}" dt="2023-11-14T04:52:24.527" v="17023" actId="20577"/>
          <ac:spMkLst>
            <pc:docMk/>
            <pc:sldMk cId="1818908830" sldId="694"/>
            <ac:spMk id="4" creationId="{6A1D7DC0-1CC7-40AE-BC95-1031F6F8FFE6}"/>
          </ac:spMkLst>
        </pc:spChg>
      </pc:sldChg>
      <pc:sldChg chg="add del">
        <pc:chgData name="Tay, Xin Yi" userId="ad73b315-b091-46ed-ba07-57123f88aadd" providerId="ADAL" clId="{938B9C6A-D103-3945-8FDC-C00EA40A9268}" dt="2023-11-03T07:03:07.138" v="2137" actId="18676"/>
        <pc:sldMkLst>
          <pc:docMk/>
          <pc:sldMk cId="726956512" sldId="695"/>
        </pc:sldMkLst>
      </pc:sldChg>
      <pc:sldChg chg="mod modShow">
        <pc:chgData name="Tay, Xin Yi" userId="ad73b315-b091-46ed-ba07-57123f88aadd" providerId="ADAL" clId="{938B9C6A-D103-3945-8FDC-C00EA40A9268}" dt="2023-11-22T02:56:57.316" v="21452" actId="729"/>
        <pc:sldMkLst>
          <pc:docMk/>
          <pc:sldMk cId="3182539373" sldId="695"/>
        </pc:sldMkLst>
      </pc:sldChg>
      <pc:sldChg chg="del">
        <pc:chgData name="Tay, Xin Yi" userId="ad73b315-b091-46ed-ba07-57123f88aadd" providerId="ADAL" clId="{938B9C6A-D103-3945-8FDC-C00EA40A9268}" dt="2023-11-14T08:27:29.836" v="18463" actId="2696"/>
        <pc:sldMkLst>
          <pc:docMk/>
          <pc:sldMk cId="1151955070" sldId="697"/>
        </pc:sldMkLst>
      </pc:sldChg>
      <pc:sldChg chg="add del">
        <pc:chgData name="Tay, Xin Yi" userId="ad73b315-b091-46ed-ba07-57123f88aadd" providerId="ADAL" clId="{938B9C6A-D103-3945-8FDC-C00EA40A9268}" dt="2023-11-03T07:03:07.138" v="2137" actId="18676"/>
        <pc:sldMkLst>
          <pc:docMk/>
          <pc:sldMk cId="3455113764" sldId="697"/>
        </pc:sldMkLst>
      </pc:sldChg>
      <pc:sldChg chg="add del">
        <pc:chgData name="Tay, Xin Yi" userId="ad73b315-b091-46ed-ba07-57123f88aadd" providerId="ADAL" clId="{938B9C6A-D103-3945-8FDC-C00EA40A9268}" dt="2023-11-03T07:03:07.138" v="2137" actId="18676"/>
        <pc:sldMkLst>
          <pc:docMk/>
          <pc:sldMk cId="1613244461" sldId="698"/>
        </pc:sldMkLst>
      </pc:sldChg>
      <pc:sldChg chg="del">
        <pc:chgData name="Tay, Xin Yi" userId="ad73b315-b091-46ed-ba07-57123f88aadd" providerId="ADAL" clId="{938B9C6A-D103-3945-8FDC-C00EA40A9268}" dt="2023-11-14T08:27:29.836" v="18463" actId="2696"/>
        <pc:sldMkLst>
          <pc:docMk/>
          <pc:sldMk cId="2733637460" sldId="698"/>
        </pc:sldMkLst>
      </pc:sldChg>
      <pc:sldChg chg="add del modNotes">
        <pc:chgData name="Tay, Xin Yi" userId="ad73b315-b091-46ed-ba07-57123f88aadd" providerId="ADAL" clId="{938B9C6A-D103-3945-8FDC-C00EA40A9268}" dt="2023-11-03T07:03:07.138" v="2137" actId="18676"/>
        <pc:sldMkLst>
          <pc:docMk/>
          <pc:sldMk cId="2765960317" sldId="699"/>
        </pc:sldMkLst>
      </pc:sldChg>
      <pc:sldChg chg="del">
        <pc:chgData name="Tay, Xin Yi" userId="ad73b315-b091-46ed-ba07-57123f88aadd" providerId="ADAL" clId="{938B9C6A-D103-3945-8FDC-C00EA40A9268}" dt="2023-11-14T08:27:29.836" v="18463" actId="2696"/>
        <pc:sldMkLst>
          <pc:docMk/>
          <pc:sldMk cId="3775754335" sldId="699"/>
        </pc:sldMkLst>
      </pc:sldChg>
      <pc:sldChg chg="add del">
        <pc:chgData name="Tay, Xin Yi" userId="ad73b315-b091-46ed-ba07-57123f88aadd" providerId="ADAL" clId="{938B9C6A-D103-3945-8FDC-C00EA40A9268}" dt="2023-11-03T07:03:07.138" v="2137" actId="18676"/>
        <pc:sldMkLst>
          <pc:docMk/>
          <pc:sldMk cId="2433831049" sldId="700"/>
        </pc:sldMkLst>
      </pc:sldChg>
      <pc:sldChg chg="del">
        <pc:chgData name="Tay, Xin Yi" userId="ad73b315-b091-46ed-ba07-57123f88aadd" providerId="ADAL" clId="{938B9C6A-D103-3945-8FDC-C00EA40A9268}" dt="2023-11-14T08:27:29.836" v="18463" actId="2696"/>
        <pc:sldMkLst>
          <pc:docMk/>
          <pc:sldMk cId="3657350619" sldId="700"/>
        </pc:sldMkLst>
      </pc:sldChg>
      <pc:sldChg chg="add del modNotesTx">
        <pc:chgData name="Tay, Xin Yi" userId="ad73b315-b091-46ed-ba07-57123f88aadd" providerId="ADAL" clId="{938B9C6A-D103-3945-8FDC-C00EA40A9268}" dt="2023-11-03T07:03:07.138" v="2137" actId="18676"/>
        <pc:sldMkLst>
          <pc:docMk/>
          <pc:sldMk cId="1203575195" sldId="701"/>
        </pc:sldMkLst>
      </pc:sldChg>
      <pc:sldChg chg="add del">
        <pc:chgData name="Tay, Xin Yi" userId="ad73b315-b091-46ed-ba07-57123f88aadd" providerId="ADAL" clId="{938B9C6A-D103-3945-8FDC-C00EA40A9268}" dt="2023-11-03T07:03:07.138" v="2137" actId="18676"/>
        <pc:sldMkLst>
          <pc:docMk/>
          <pc:sldMk cId="3661918452" sldId="702"/>
        </pc:sldMkLst>
      </pc:sldChg>
      <pc:sldChg chg="add del">
        <pc:chgData name="Tay, Xin Yi" userId="ad73b315-b091-46ed-ba07-57123f88aadd" providerId="ADAL" clId="{938B9C6A-D103-3945-8FDC-C00EA40A9268}" dt="2023-11-03T07:03:07.138" v="2137" actId="18676"/>
        <pc:sldMkLst>
          <pc:docMk/>
          <pc:sldMk cId="3356014472" sldId="703"/>
        </pc:sldMkLst>
      </pc:sldChg>
      <pc:sldChg chg="add del">
        <pc:chgData name="Tay, Xin Yi" userId="ad73b315-b091-46ed-ba07-57123f88aadd" providerId="ADAL" clId="{938B9C6A-D103-3945-8FDC-C00EA40A9268}" dt="2023-11-03T07:03:07.138" v="2137" actId="18676"/>
        <pc:sldMkLst>
          <pc:docMk/>
          <pc:sldMk cId="3752433412" sldId="704"/>
        </pc:sldMkLst>
      </pc:sldChg>
      <pc:sldChg chg="add del">
        <pc:chgData name="Tay, Xin Yi" userId="ad73b315-b091-46ed-ba07-57123f88aadd" providerId="ADAL" clId="{938B9C6A-D103-3945-8FDC-C00EA40A9268}" dt="2023-11-14T08:23:20.773" v="18450" actId="18676"/>
        <pc:sldMkLst>
          <pc:docMk/>
          <pc:sldMk cId="4035264976" sldId="704"/>
        </pc:sldMkLst>
      </pc:sldChg>
      <pc:sldChg chg="add del">
        <pc:chgData name="Tay, Xin Yi" userId="ad73b315-b091-46ed-ba07-57123f88aadd" providerId="ADAL" clId="{938B9C6A-D103-3945-8FDC-C00EA40A9268}" dt="2023-11-03T07:03:07.138" v="2137" actId="18676"/>
        <pc:sldMkLst>
          <pc:docMk/>
          <pc:sldMk cId="3044629106" sldId="705"/>
        </pc:sldMkLst>
      </pc:sldChg>
      <pc:sldChg chg="add del">
        <pc:chgData name="Tay, Xin Yi" userId="ad73b315-b091-46ed-ba07-57123f88aadd" providerId="ADAL" clId="{938B9C6A-D103-3945-8FDC-C00EA40A9268}" dt="2023-11-14T08:23:20.773" v="18450" actId="18676"/>
        <pc:sldMkLst>
          <pc:docMk/>
          <pc:sldMk cId="4021622081" sldId="705"/>
        </pc:sldMkLst>
      </pc:sldChg>
      <pc:sldChg chg="mod modShow">
        <pc:chgData name="Tay, Xin Yi" userId="ad73b315-b091-46ed-ba07-57123f88aadd" providerId="ADAL" clId="{938B9C6A-D103-3945-8FDC-C00EA40A9268}" dt="2023-11-22T02:56:57.316" v="21452" actId="729"/>
        <pc:sldMkLst>
          <pc:docMk/>
          <pc:sldMk cId="1162084871" sldId="706"/>
        </pc:sldMkLst>
      </pc:sldChg>
      <pc:sldChg chg="add del">
        <pc:chgData name="Tay, Xin Yi" userId="ad73b315-b091-46ed-ba07-57123f88aadd" providerId="ADAL" clId="{938B9C6A-D103-3945-8FDC-C00EA40A9268}" dt="2023-11-03T07:03:07.138" v="2137" actId="18676"/>
        <pc:sldMkLst>
          <pc:docMk/>
          <pc:sldMk cId="2819847742" sldId="706"/>
        </pc:sldMkLst>
      </pc:sldChg>
      <pc:sldChg chg="add del">
        <pc:chgData name="Tay, Xin Yi" userId="ad73b315-b091-46ed-ba07-57123f88aadd" providerId="ADAL" clId="{938B9C6A-D103-3945-8FDC-C00EA40A9268}" dt="2023-11-03T07:03:07.138" v="2137" actId="18676"/>
        <pc:sldMkLst>
          <pc:docMk/>
          <pc:sldMk cId="23456877" sldId="707"/>
        </pc:sldMkLst>
      </pc:sldChg>
      <pc:sldChg chg="add del mod modShow">
        <pc:chgData name="Tay, Xin Yi" userId="ad73b315-b091-46ed-ba07-57123f88aadd" providerId="ADAL" clId="{938B9C6A-D103-3945-8FDC-C00EA40A9268}" dt="2023-11-14T08:23:20.773" v="18450" actId="18676"/>
        <pc:sldMkLst>
          <pc:docMk/>
          <pc:sldMk cId="297278365" sldId="707"/>
        </pc:sldMkLst>
      </pc:sldChg>
      <pc:sldChg chg="add del">
        <pc:chgData name="Tay, Xin Yi" userId="ad73b315-b091-46ed-ba07-57123f88aadd" providerId="ADAL" clId="{938B9C6A-D103-3945-8FDC-C00EA40A9268}" dt="2023-11-14T08:23:20.773" v="18450" actId="18676"/>
        <pc:sldMkLst>
          <pc:docMk/>
          <pc:sldMk cId="223342974" sldId="708"/>
        </pc:sldMkLst>
      </pc:sldChg>
      <pc:sldChg chg="add del">
        <pc:chgData name="Tay, Xin Yi" userId="ad73b315-b091-46ed-ba07-57123f88aadd" providerId="ADAL" clId="{938B9C6A-D103-3945-8FDC-C00EA40A9268}" dt="2023-11-03T07:03:07.138" v="2137" actId="18676"/>
        <pc:sldMkLst>
          <pc:docMk/>
          <pc:sldMk cId="2607595447" sldId="708"/>
        </pc:sldMkLst>
      </pc:sldChg>
      <pc:sldChg chg="add del">
        <pc:chgData name="Tay, Xin Yi" userId="ad73b315-b091-46ed-ba07-57123f88aadd" providerId="ADAL" clId="{938B9C6A-D103-3945-8FDC-C00EA40A9268}" dt="2023-11-03T07:03:07.138" v="2137" actId="18676"/>
        <pc:sldMkLst>
          <pc:docMk/>
          <pc:sldMk cId="1120264800" sldId="709"/>
        </pc:sldMkLst>
      </pc:sldChg>
      <pc:sldChg chg="add del modNotesTx">
        <pc:chgData name="Tay, Xin Yi" userId="ad73b315-b091-46ed-ba07-57123f88aadd" providerId="ADAL" clId="{938B9C6A-D103-3945-8FDC-C00EA40A9268}" dt="2023-11-14T08:23:20.773" v="18450" actId="18676"/>
        <pc:sldMkLst>
          <pc:docMk/>
          <pc:sldMk cId="3248587499" sldId="709"/>
        </pc:sldMkLst>
      </pc:sldChg>
      <pc:sldChg chg="add del">
        <pc:chgData name="Tay, Xin Yi" userId="ad73b315-b091-46ed-ba07-57123f88aadd" providerId="ADAL" clId="{938B9C6A-D103-3945-8FDC-C00EA40A9268}" dt="2023-11-03T07:03:07.138" v="2137" actId="18676"/>
        <pc:sldMkLst>
          <pc:docMk/>
          <pc:sldMk cId="1051654467" sldId="710"/>
        </pc:sldMkLst>
      </pc:sldChg>
      <pc:sldChg chg="add del">
        <pc:chgData name="Tay, Xin Yi" userId="ad73b315-b091-46ed-ba07-57123f88aadd" providerId="ADAL" clId="{938B9C6A-D103-3945-8FDC-C00EA40A9268}" dt="2023-11-14T08:23:20.773" v="18450" actId="18676"/>
        <pc:sldMkLst>
          <pc:docMk/>
          <pc:sldMk cId="3395719526" sldId="710"/>
        </pc:sldMkLst>
      </pc:sldChg>
      <pc:sldChg chg="add del">
        <pc:chgData name="Tay, Xin Yi" userId="ad73b315-b091-46ed-ba07-57123f88aadd" providerId="ADAL" clId="{938B9C6A-D103-3945-8FDC-C00EA40A9268}" dt="2023-11-03T07:03:20.938" v="2140" actId="18676"/>
        <pc:sldMkLst>
          <pc:docMk/>
          <pc:sldMk cId="2451136778" sldId="711"/>
        </pc:sldMkLst>
      </pc:sldChg>
      <pc:sldChg chg="add del">
        <pc:chgData name="Tay, Xin Yi" userId="ad73b315-b091-46ed-ba07-57123f88aadd" providerId="ADAL" clId="{938B9C6A-D103-3945-8FDC-C00EA40A9268}" dt="2023-11-14T08:23:20.773" v="18450" actId="18676"/>
        <pc:sldMkLst>
          <pc:docMk/>
          <pc:sldMk cId="3029870008" sldId="711"/>
        </pc:sldMkLst>
      </pc:sldChg>
      <pc:sldChg chg="mod modShow">
        <pc:chgData name="Tay, Xin Yi" userId="ad73b315-b091-46ed-ba07-57123f88aadd" providerId="ADAL" clId="{938B9C6A-D103-3945-8FDC-C00EA40A9268}" dt="2023-11-22T03:55:28.271" v="21702" actId="729"/>
        <pc:sldMkLst>
          <pc:docMk/>
          <pc:sldMk cId="1368947435" sldId="712"/>
        </pc:sldMkLst>
      </pc:sldChg>
      <pc:sldChg chg="add del">
        <pc:chgData name="Tay, Xin Yi" userId="ad73b315-b091-46ed-ba07-57123f88aadd" providerId="ADAL" clId="{938B9C6A-D103-3945-8FDC-C00EA40A9268}" dt="2023-11-03T07:03:20.938" v="2140" actId="18676"/>
        <pc:sldMkLst>
          <pc:docMk/>
          <pc:sldMk cId="2591328037" sldId="712"/>
        </pc:sldMkLst>
      </pc:sldChg>
      <pc:sldChg chg="add del">
        <pc:chgData name="Tay, Xin Yi" userId="ad73b315-b091-46ed-ba07-57123f88aadd" providerId="ADAL" clId="{938B9C6A-D103-3945-8FDC-C00EA40A9268}" dt="2023-11-03T07:03:20.938" v="2140" actId="18676"/>
        <pc:sldMkLst>
          <pc:docMk/>
          <pc:sldMk cId="1906586322" sldId="713"/>
        </pc:sldMkLst>
      </pc:sldChg>
      <pc:sldChg chg="add del">
        <pc:chgData name="Tay, Xin Yi" userId="ad73b315-b091-46ed-ba07-57123f88aadd" providerId="ADAL" clId="{938B9C6A-D103-3945-8FDC-C00EA40A9268}" dt="2023-11-14T08:29:06.208" v="18465" actId="18676"/>
        <pc:sldMkLst>
          <pc:docMk/>
          <pc:sldMk cId="2645863756" sldId="713"/>
        </pc:sldMkLst>
      </pc:sldChg>
      <pc:sldChg chg="add del">
        <pc:chgData name="Tay, Xin Yi" userId="ad73b315-b091-46ed-ba07-57123f88aadd" providerId="ADAL" clId="{938B9C6A-D103-3945-8FDC-C00EA40A9268}" dt="2023-11-14T08:29:06.208" v="18465" actId="18676"/>
        <pc:sldMkLst>
          <pc:docMk/>
          <pc:sldMk cId="3432259999" sldId="714"/>
        </pc:sldMkLst>
      </pc:sldChg>
      <pc:sldChg chg="add del">
        <pc:chgData name="Tay, Xin Yi" userId="ad73b315-b091-46ed-ba07-57123f88aadd" providerId="ADAL" clId="{938B9C6A-D103-3945-8FDC-C00EA40A9268}" dt="2023-11-03T07:03:20.938" v="2140" actId="18676"/>
        <pc:sldMkLst>
          <pc:docMk/>
          <pc:sldMk cId="3537174760" sldId="714"/>
        </pc:sldMkLst>
      </pc:sldChg>
      <pc:sldChg chg="add del">
        <pc:chgData name="Tay, Xin Yi" userId="ad73b315-b091-46ed-ba07-57123f88aadd" providerId="ADAL" clId="{938B9C6A-D103-3945-8FDC-C00EA40A9268}" dt="2023-11-14T08:29:06.208" v="18465" actId="18676"/>
        <pc:sldMkLst>
          <pc:docMk/>
          <pc:sldMk cId="3923490129" sldId="715"/>
        </pc:sldMkLst>
      </pc:sldChg>
      <pc:sldChg chg="add del">
        <pc:chgData name="Tay, Xin Yi" userId="ad73b315-b091-46ed-ba07-57123f88aadd" providerId="ADAL" clId="{938B9C6A-D103-3945-8FDC-C00EA40A9268}" dt="2023-11-03T07:03:20.938" v="2140" actId="18676"/>
        <pc:sldMkLst>
          <pc:docMk/>
          <pc:sldMk cId="4229907997" sldId="715"/>
        </pc:sldMkLst>
      </pc:sldChg>
      <pc:sldChg chg="add del">
        <pc:chgData name="Tay, Xin Yi" userId="ad73b315-b091-46ed-ba07-57123f88aadd" providerId="ADAL" clId="{938B9C6A-D103-3945-8FDC-C00EA40A9268}" dt="2023-11-03T07:03:20.938" v="2140" actId="18676"/>
        <pc:sldMkLst>
          <pc:docMk/>
          <pc:sldMk cId="1995778812" sldId="716"/>
        </pc:sldMkLst>
      </pc:sldChg>
      <pc:sldChg chg="add del">
        <pc:chgData name="Tay, Xin Yi" userId="ad73b315-b091-46ed-ba07-57123f88aadd" providerId="ADAL" clId="{938B9C6A-D103-3945-8FDC-C00EA40A9268}" dt="2023-11-14T08:29:06.208" v="18465" actId="18676"/>
        <pc:sldMkLst>
          <pc:docMk/>
          <pc:sldMk cId="2266921804" sldId="716"/>
        </pc:sldMkLst>
      </pc:sldChg>
      <pc:sldChg chg="add del">
        <pc:chgData name="Tay, Xin Yi" userId="ad73b315-b091-46ed-ba07-57123f88aadd" providerId="ADAL" clId="{938B9C6A-D103-3945-8FDC-C00EA40A9268}" dt="2023-11-14T08:29:06.208" v="18465" actId="18676"/>
        <pc:sldMkLst>
          <pc:docMk/>
          <pc:sldMk cId="916880613" sldId="717"/>
        </pc:sldMkLst>
      </pc:sldChg>
      <pc:sldChg chg="add del">
        <pc:chgData name="Tay, Xin Yi" userId="ad73b315-b091-46ed-ba07-57123f88aadd" providerId="ADAL" clId="{938B9C6A-D103-3945-8FDC-C00EA40A9268}" dt="2023-11-03T07:03:20.938" v="2140" actId="18676"/>
        <pc:sldMkLst>
          <pc:docMk/>
          <pc:sldMk cId="2268125341" sldId="717"/>
        </pc:sldMkLst>
      </pc:sldChg>
      <pc:sldChg chg="add del">
        <pc:chgData name="Tay, Xin Yi" userId="ad73b315-b091-46ed-ba07-57123f88aadd" providerId="ADAL" clId="{938B9C6A-D103-3945-8FDC-C00EA40A9268}" dt="2023-11-14T08:29:06.208" v="18465" actId="18676"/>
        <pc:sldMkLst>
          <pc:docMk/>
          <pc:sldMk cId="531735599" sldId="718"/>
        </pc:sldMkLst>
      </pc:sldChg>
      <pc:sldChg chg="add del">
        <pc:chgData name="Tay, Xin Yi" userId="ad73b315-b091-46ed-ba07-57123f88aadd" providerId="ADAL" clId="{938B9C6A-D103-3945-8FDC-C00EA40A9268}" dt="2023-11-03T07:03:20.938" v="2140" actId="18676"/>
        <pc:sldMkLst>
          <pc:docMk/>
          <pc:sldMk cId="1359184343" sldId="718"/>
        </pc:sldMkLst>
      </pc:sldChg>
      <pc:sldChg chg="add del">
        <pc:chgData name="Tay, Xin Yi" userId="ad73b315-b091-46ed-ba07-57123f88aadd" providerId="ADAL" clId="{938B9C6A-D103-3945-8FDC-C00EA40A9268}" dt="2023-11-03T07:03:20.938" v="2140" actId="18676"/>
        <pc:sldMkLst>
          <pc:docMk/>
          <pc:sldMk cId="938497564" sldId="719"/>
        </pc:sldMkLst>
      </pc:sldChg>
      <pc:sldChg chg="add del">
        <pc:chgData name="Tay, Xin Yi" userId="ad73b315-b091-46ed-ba07-57123f88aadd" providerId="ADAL" clId="{938B9C6A-D103-3945-8FDC-C00EA40A9268}" dt="2023-11-14T08:29:06.208" v="18465" actId="18676"/>
        <pc:sldMkLst>
          <pc:docMk/>
          <pc:sldMk cId="2655007612" sldId="719"/>
        </pc:sldMkLst>
      </pc:sldChg>
      <pc:sldChg chg="add del">
        <pc:chgData name="Tay, Xin Yi" userId="ad73b315-b091-46ed-ba07-57123f88aadd" providerId="ADAL" clId="{938B9C6A-D103-3945-8FDC-C00EA40A9268}" dt="2023-11-14T08:29:06.208" v="18465" actId="18676"/>
        <pc:sldMkLst>
          <pc:docMk/>
          <pc:sldMk cId="855490288" sldId="720"/>
        </pc:sldMkLst>
      </pc:sldChg>
      <pc:sldChg chg="add del">
        <pc:chgData name="Tay, Xin Yi" userId="ad73b315-b091-46ed-ba07-57123f88aadd" providerId="ADAL" clId="{938B9C6A-D103-3945-8FDC-C00EA40A9268}" dt="2023-11-03T07:03:20.938" v="2140" actId="18676"/>
        <pc:sldMkLst>
          <pc:docMk/>
          <pc:sldMk cId="927682633" sldId="720"/>
        </pc:sldMkLst>
      </pc:sldChg>
      <pc:sldChg chg="add del">
        <pc:chgData name="Tay, Xin Yi" userId="ad73b315-b091-46ed-ba07-57123f88aadd" providerId="ADAL" clId="{938B9C6A-D103-3945-8FDC-C00EA40A9268}" dt="2023-11-03T07:03:20.938" v="2140" actId="18676"/>
        <pc:sldMkLst>
          <pc:docMk/>
          <pc:sldMk cId="1336883567" sldId="721"/>
        </pc:sldMkLst>
      </pc:sldChg>
      <pc:sldChg chg="modSp add mod">
        <pc:chgData name="Tay, Xin Yi" userId="ad73b315-b091-46ed-ba07-57123f88aadd" providerId="ADAL" clId="{938B9C6A-D103-3945-8FDC-C00EA40A9268}" dt="2023-11-03T07:05:36.999" v="2157" actId="20577"/>
        <pc:sldMkLst>
          <pc:docMk/>
          <pc:sldMk cId="4193165202" sldId="721"/>
        </pc:sldMkLst>
        <pc:spChg chg="mod">
          <ac:chgData name="Tay, Xin Yi" userId="ad73b315-b091-46ed-ba07-57123f88aadd" providerId="ADAL" clId="{938B9C6A-D103-3945-8FDC-C00EA40A9268}" dt="2023-11-03T07:05:36.999" v="2157" actId="20577"/>
          <ac:spMkLst>
            <pc:docMk/>
            <pc:sldMk cId="4193165202" sldId="721"/>
            <ac:spMk id="2" creationId="{9C09587F-57D2-DB48-8055-9B87985CBE6B}"/>
          </ac:spMkLst>
        </pc:spChg>
      </pc:sldChg>
      <pc:sldChg chg="add del">
        <pc:chgData name="Tay, Xin Yi" userId="ad73b315-b091-46ed-ba07-57123f88aadd" providerId="ADAL" clId="{938B9C6A-D103-3945-8FDC-C00EA40A9268}" dt="2023-11-14T08:23:20.773" v="18450" actId="18676"/>
        <pc:sldMkLst>
          <pc:docMk/>
          <pc:sldMk cId="502952140" sldId="722"/>
        </pc:sldMkLst>
      </pc:sldChg>
      <pc:sldChg chg="add del">
        <pc:chgData name="Tay, Xin Yi" userId="ad73b315-b091-46ed-ba07-57123f88aadd" providerId="ADAL" clId="{938B9C6A-D103-3945-8FDC-C00EA40A9268}" dt="2023-11-03T07:03:20.938" v="2140" actId="18676"/>
        <pc:sldMkLst>
          <pc:docMk/>
          <pc:sldMk cId="1573631780" sldId="722"/>
        </pc:sldMkLst>
      </pc:sldChg>
      <pc:sldChg chg="add del">
        <pc:chgData name="Tay, Xin Yi" userId="ad73b315-b091-46ed-ba07-57123f88aadd" providerId="ADAL" clId="{938B9C6A-D103-3945-8FDC-C00EA40A9268}" dt="2023-11-03T07:03:20.938" v="2140" actId="18676"/>
        <pc:sldMkLst>
          <pc:docMk/>
          <pc:sldMk cId="1651467372" sldId="723"/>
        </pc:sldMkLst>
      </pc:sldChg>
      <pc:sldChg chg="add del">
        <pc:chgData name="Tay, Xin Yi" userId="ad73b315-b091-46ed-ba07-57123f88aadd" providerId="ADAL" clId="{938B9C6A-D103-3945-8FDC-C00EA40A9268}" dt="2023-11-14T08:23:20.773" v="18450" actId="18676"/>
        <pc:sldMkLst>
          <pc:docMk/>
          <pc:sldMk cId="1730030871" sldId="723"/>
        </pc:sldMkLst>
      </pc:sldChg>
      <pc:sldChg chg="add del">
        <pc:chgData name="Tay, Xin Yi" userId="ad73b315-b091-46ed-ba07-57123f88aadd" providerId="ADAL" clId="{938B9C6A-D103-3945-8FDC-C00EA40A9268}" dt="2023-11-03T07:03:20.938" v="2140" actId="18676"/>
        <pc:sldMkLst>
          <pc:docMk/>
          <pc:sldMk cId="2982674347" sldId="724"/>
        </pc:sldMkLst>
      </pc:sldChg>
      <pc:sldChg chg="add del">
        <pc:chgData name="Tay, Xin Yi" userId="ad73b315-b091-46ed-ba07-57123f88aadd" providerId="ADAL" clId="{938B9C6A-D103-3945-8FDC-C00EA40A9268}" dt="2023-11-03T07:03:20.938" v="2140" actId="18676"/>
        <pc:sldMkLst>
          <pc:docMk/>
          <pc:sldMk cId="1686242016" sldId="725"/>
        </pc:sldMkLst>
      </pc:sldChg>
      <pc:sldChg chg="add del">
        <pc:chgData name="Tay, Xin Yi" userId="ad73b315-b091-46ed-ba07-57123f88aadd" providerId="ADAL" clId="{938B9C6A-D103-3945-8FDC-C00EA40A9268}" dt="2023-11-03T07:03:20.938" v="2140" actId="18676"/>
        <pc:sldMkLst>
          <pc:docMk/>
          <pc:sldMk cId="2182199321" sldId="726"/>
        </pc:sldMkLst>
      </pc:sldChg>
      <pc:sldChg chg="add del">
        <pc:chgData name="Tay, Xin Yi" userId="ad73b315-b091-46ed-ba07-57123f88aadd" providerId="ADAL" clId="{938B9C6A-D103-3945-8FDC-C00EA40A9268}" dt="2023-11-03T07:03:20.938" v="2140" actId="18676"/>
        <pc:sldMkLst>
          <pc:docMk/>
          <pc:sldMk cId="4017595915" sldId="727"/>
        </pc:sldMkLst>
      </pc:sldChg>
      <pc:sldChg chg="add del">
        <pc:chgData name="Tay, Xin Yi" userId="ad73b315-b091-46ed-ba07-57123f88aadd" providerId="ADAL" clId="{938B9C6A-D103-3945-8FDC-C00EA40A9268}" dt="2023-11-03T07:03:20.938" v="2140" actId="18676"/>
        <pc:sldMkLst>
          <pc:docMk/>
          <pc:sldMk cId="3281933917" sldId="728"/>
        </pc:sldMkLst>
      </pc:sldChg>
      <pc:sldChg chg="add del mod modShow">
        <pc:chgData name="Tay, Xin Yi" userId="ad73b315-b091-46ed-ba07-57123f88aadd" providerId="ADAL" clId="{938B9C6A-D103-3945-8FDC-C00EA40A9268}" dt="2023-11-10T10:20:11.872" v="15355" actId="2696"/>
        <pc:sldMkLst>
          <pc:docMk/>
          <pc:sldMk cId="2693025709" sldId="751"/>
        </pc:sldMkLst>
      </pc:sldChg>
      <pc:sldChg chg="add del">
        <pc:chgData name="Tay, Xin Yi" userId="ad73b315-b091-46ed-ba07-57123f88aadd" providerId="ADAL" clId="{938B9C6A-D103-3945-8FDC-C00EA40A9268}" dt="2023-11-03T07:51:10.634" v="2367" actId="2696"/>
        <pc:sldMkLst>
          <pc:docMk/>
          <pc:sldMk cId="1800689811" sldId="752"/>
        </pc:sldMkLst>
      </pc:sldChg>
      <pc:sldChg chg="add del">
        <pc:chgData name="Tay, Xin Yi" userId="ad73b315-b091-46ed-ba07-57123f88aadd" providerId="ADAL" clId="{938B9C6A-D103-3945-8FDC-C00EA40A9268}" dt="2023-11-14T08:23:20.773" v="18450" actId="18676"/>
        <pc:sldMkLst>
          <pc:docMk/>
          <pc:sldMk cId="1985859623" sldId="753"/>
        </pc:sldMkLst>
      </pc:sldChg>
      <pc:sldChg chg="add">
        <pc:chgData name="Tay, Xin Yi" userId="ad73b315-b091-46ed-ba07-57123f88aadd" providerId="ADAL" clId="{938B9C6A-D103-3945-8FDC-C00EA40A9268}" dt="2023-11-03T07:08:49.986" v="2164"/>
        <pc:sldMkLst>
          <pc:docMk/>
          <pc:sldMk cId="2910792702" sldId="754"/>
        </pc:sldMkLst>
      </pc:sldChg>
      <pc:sldChg chg="add del">
        <pc:chgData name="Tay, Xin Yi" userId="ad73b315-b091-46ed-ba07-57123f88aadd" providerId="ADAL" clId="{938B9C6A-D103-3945-8FDC-C00EA40A9268}" dt="2023-11-03T07:08:18.147" v="2163"/>
        <pc:sldMkLst>
          <pc:docMk/>
          <pc:sldMk cId="3067517161" sldId="754"/>
        </pc:sldMkLst>
      </pc:sldChg>
      <pc:sldChg chg="add del">
        <pc:chgData name="Tay, Xin Yi" userId="ad73b315-b091-46ed-ba07-57123f88aadd" providerId="ADAL" clId="{938B9C6A-D103-3945-8FDC-C00EA40A9268}" dt="2023-11-03T07:07:51.560" v="2160"/>
        <pc:sldMkLst>
          <pc:docMk/>
          <pc:sldMk cId="685143874" sldId="755"/>
        </pc:sldMkLst>
      </pc:sldChg>
      <pc:sldChg chg="addSp delSp add mod">
        <pc:chgData name="Tay, Xin Yi" userId="ad73b315-b091-46ed-ba07-57123f88aadd" providerId="ADAL" clId="{938B9C6A-D103-3945-8FDC-C00EA40A9268}" dt="2023-11-24T10:28:11.316" v="28027" actId="478"/>
        <pc:sldMkLst>
          <pc:docMk/>
          <pc:sldMk cId="1119021539" sldId="755"/>
        </pc:sldMkLst>
        <pc:spChg chg="add del">
          <ac:chgData name="Tay, Xin Yi" userId="ad73b315-b091-46ed-ba07-57123f88aadd" providerId="ADAL" clId="{938B9C6A-D103-3945-8FDC-C00EA40A9268}" dt="2023-11-24T10:28:11.316" v="28027" actId="478"/>
          <ac:spMkLst>
            <pc:docMk/>
            <pc:sldMk cId="1119021539" sldId="755"/>
            <ac:spMk id="38" creationId="{851C7797-7AF6-4D21-9093-E6781AA4B566}"/>
          </ac:spMkLst>
        </pc:spChg>
      </pc:sldChg>
      <pc:sldChg chg="add del">
        <pc:chgData name="Tay, Xin Yi" userId="ad73b315-b091-46ed-ba07-57123f88aadd" providerId="ADAL" clId="{938B9C6A-D103-3945-8FDC-C00EA40A9268}" dt="2023-11-03T07:08:18.147" v="2163"/>
        <pc:sldMkLst>
          <pc:docMk/>
          <pc:sldMk cId="4101828046" sldId="755"/>
        </pc:sldMkLst>
      </pc:sldChg>
      <pc:sldChg chg="add del">
        <pc:chgData name="Tay, Xin Yi" userId="ad73b315-b091-46ed-ba07-57123f88aadd" providerId="ADAL" clId="{938B9C6A-D103-3945-8FDC-C00EA40A9268}" dt="2023-11-03T07:08:18.147" v="2163"/>
        <pc:sldMkLst>
          <pc:docMk/>
          <pc:sldMk cId="1364322350" sldId="756"/>
        </pc:sldMkLst>
      </pc:sldChg>
      <pc:sldChg chg="add">
        <pc:chgData name="Tay, Xin Yi" userId="ad73b315-b091-46ed-ba07-57123f88aadd" providerId="ADAL" clId="{938B9C6A-D103-3945-8FDC-C00EA40A9268}" dt="2023-11-03T07:08:49.986" v="2164"/>
        <pc:sldMkLst>
          <pc:docMk/>
          <pc:sldMk cId="2952094654" sldId="756"/>
        </pc:sldMkLst>
      </pc:sldChg>
      <pc:sldChg chg="add del">
        <pc:chgData name="Tay, Xin Yi" userId="ad73b315-b091-46ed-ba07-57123f88aadd" providerId="ADAL" clId="{938B9C6A-D103-3945-8FDC-C00EA40A9268}" dt="2023-11-03T07:07:51.560" v="2160"/>
        <pc:sldMkLst>
          <pc:docMk/>
          <pc:sldMk cId="4101828046" sldId="756"/>
        </pc:sldMkLst>
      </pc:sldChg>
      <pc:sldChg chg="add del">
        <pc:chgData name="Tay, Xin Yi" userId="ad73b315-b091-46ed-ba07-57123f88aadd" providerId="ADAL" clId="{938B9C6A-D103-3945-8FDC-C00EA40A9268}" dt="2023-11-03T07:07:51.560" v="2160"/>
        <pc:sldMkLst>
          <pc:docMk/>
          <pc:sldMk cId="1364322350" sldId="757"/>
        </pc:sldMkLst>
      </pc:sldChg>
      <pc:sldChg chg="add">
        <pc:chgData name="Tay, Xin Yi" userId="ad73b315-b091-46ed-ba07-57123f88aadd" providerId="ADAL" clId="{938B9C6A-D103-3945-8FDC-C00EA40A9268}" dt="2023-11-03T07:08:49.986" v="2164"/>
        <pc:sldMkLst>
          <pc:docMk/>
          <pc:sldMk cId="2725995302" sldId="757"/>
        </pc:sldMkLst>
      </pc:sldChg>
      <pc:sldChg chg="add del">
        <pc:chgData name="Tay, Xin Yi" userId="ad73b315-b091-46ed-ba07-57123f88aadd" providerId="ADAL" clId="{938B9C6A-D103-3945-8FDC-C00EA40A9268}" dt="2023-11-03T07:08:18.147" v="2163"/>
        <pc:sldMkLst>
          <pc:docMk/>
          <pc:sldMk cId="4087818907" sldId="757"/>
        </pc:sldMkLst>
      </pc:sldChg>
      <pc:sldChg chg="add">
        <pc:chgData name="Tay, Xin Yi" userId="ad73b315-b091-46ed-ba07-57123f88aadd" providerId="ADAL" clId="{938B9C6A-D103-3945-8FDC-C00EA40A9268}" dt="2023-11-03T07:08:49.986" v="2164"/>
        <pc:sldMkLst>
          <pc:docMk/>
          <pc:sldMk cId="347353184" sldId="758"/>
        </pc:sldMkLst>
      </pc:sldChg>
      <pc:sldChg chg="add del">
        <pc:chgData name="Tay, Xin Yi" userId="ad73b315-b091-46ed-ba07-57123f88aadd" providerId="ADAL" clId="{938B9C6A-D103-3945-8FDC-C00EA40A9268}" dt="2023-11-03T07:07:51.560" v="2160"/>
        <pc:sldMkLst>
          <pc:docMk/>
          <pc:sldMk cId="4087818907" sldId="758"/>
        </pc:sldMkLst>
      </pc:sldChg>
      <pc:sldChg chg="add">
        <pc:chgData name="Tay, Xin Yi" userId="ad73b315-b091-46ed-ba07-57123f88aadd" providerId="ADAL" clId="{938B9C6A-D103-3945-8FDC-C00EA40A9268}" dt="2023-11-03T07:08:49.986" v="2164"/>
        <pc:sldMkLst>
          <pc:docMk/>
          <pc:sldMk cId="1119624194" sldId="759"/>
        </pc:sldMkLst>
      </pc:sldChg>
      <pc:sldChg chg="add del">
        <pc:chgData name="Tay, Xin Yi" userId="ad73b315-b091-46ed-ba07-57123f88aadd" providerId="ADAL" clId="{938B9C6A-D103-3945-8FDC-C00EA40A9268}" dt="2023-11-03T07:07:51.560" v="2160"/>
        <pc:sldMkLst>
          <pc:docMk/>
          <pc:sldMk cId="2372183600" sldId="759"/>
        </pc:sldMkLst>
      </pc:sldChg>
      <pc:sldChg chg="add">
        <pc:chgData name="Tay, Xin Yi" userId="ad73b315-b091-46ed-ba07-57123f88aadd" providerId="ADAL" clId="{938B9C6A-D103-3945-8FDC-C00EA40A9268}" dt="2023-11-03T07:08:49.986" v="2164"/>
        <pc:sldMkLst>
          <pc:docMk/>
          <pc:sldMk cId="3532324119" sldId="760"/>
        </pc:sldMkLst>
      </pc:sldChg>
      <pc:sldChg chg="add">
        <pc:chgData name="Tay, Xin Yi" userId="ad73b315-b091-46ed-ba07-57123f88aadd" providerId="ADAL" clId="{938B9C6A-D103-3945-8FDC-C00EA40A9268}" dt="2023-11-03T07:08:49.986" v="2164"/>
        <pc:sldMkLst>
          <pc:docMk/>
          <pc:sldMk cId="905328515" sldId="761"/>
        </pc:sldMkLst>
      </pc:sldChg>
      <pc:sldChg chg="add del">
        <pc:chgData name="Tay, Xin Yi" userId="ad73b315-b091-46ed-ba07-57123f88aadd" providerId="ADAL" clId="{938B9C6A-D103-3945-8FDC-C00EA40A9268}" dt="2023-11-03T07:58:03.481" v="2429" actId="18676"/>
        <pc:sldMkLst>
          <pc:docMk/>
          <pc:sldMk cId="3067517161" sldId="762"/>
        </pc:sldMkLst>
      </pc:sldChg>
      <pc:sldChg chg="add del">
        <pc:chgData name="Tay, Xin Yi" userId="ad73b315-b091-46ed-ba07-57123f88aadd" providerId="ADAL" clId="{938B9C6A-D103-3945-8FDC-C00EA40A9268}" dt="2023-11-03T07:58:03.481" v="2429" actId="18676"/>
        <pc:sldMkLst>
          <pc:docMk/>
          <pc:sldMk cId="685143874" sldId="763"/>
        </pc:sldMkLst>
      </pc:sldChg>
      <pc:sldChg chg="add del">
        <pc:chgData name="Tay, Xin Yi" userId="ad73b315-b091-46ed-ba07-57123f88aadd" providerId="ADAL" clId="{938B9C6A-D103-3945-8FDC-C00EA40A9268}" dt="2023-11-03T07:58:03.481" v="2429" actId="18676"/>
        <pc:sldMkLst>
          <pc:docMk/>
          <pc:sldMk cId="4101828046" sldId="764"/>
        </pc:sldMkLst>
      </pc:sldChg>
      <pc:sldChg chg="add del">
        <pc:chgData name="Tay, Xin Yi" userId="ad73b315-b091-46ed-ba07-57123f88aadd" providerId="ADAL" clId="{938B9C6A-D103-3945-8FDC-C00EA40A9268}" dt="2023-11-03T07:58:03.481" v="2429" actId="18676"/>
        <pc:sldMkLst>
          <pc:docMk/>
          <pc:sldMk cId="1364322350" sldId="765"/>
        </pc:sldMkLst>
      </pc:sldChg>
      <pc:sldChg chg="add del">
        <pc:chgData name="Tay, Xin Yi" userId="ad73b315-b091-46ed-ba07-57123f88aadd" providerId="ADAL" clId="{938B9C6A-D103-3945-8FDC-C00EA40A9268}" dt="2023-11-03T07:58:03.481" v="2429" actId="18676"/>
        <pc:sldMkLst>
          <pc:docMk/>
          <pc:sldMk cId="4087818907" sldId="766"/>
        </pc:sldMkLst>
      </pc:sldChg>
      <pc:sldChg chg="add del">
        <pc:chgData name="Tay, Xin Yi" userId="ad73b315-b091-46ed-ba07-57123f88aadd" providerId="ADAL" clId="{938B9C6A-D103-3945-8FDC-C00EA40A9268}" dt="2023-11-03T07:58:03.481" v="2429" actId="18676"/>
        <pc:sldMkLst>
          <pc:docMk/>
          <pc:sldMk cId="2372183600" sldId="767"/>
        </pc:sldMkLst>
      </pc:sldChg>
      <pc:sldChg chg="addSp delSp modSp add mod modAnim">
        <pc:chgData name="Tay, Xin Yi" userId="ad73b315-b091-46ed-ba07-57123f88aadd" providerId="ADAL" clId="{938B9C6A-D103-3945-8FDC-C00EA40A9268}" dt="2023-11-03T07:30:44.213" v="2299" actId="207"/>
        <pc:sldMkLst>
          <pc:docMk/>
          <pc:sldMk cId="1740720375" sldId="768"/>
        </pc:sldMkLst>
        <pc:spChg chg="mod">
          <ac:chgData name="Tay, Xin Yi" userId="ad73b315-b091-46ed-ba07-57123f88aadd" providerId="ADAL" clId="{938B9C6A-D103-3945-8FDC-C00EA40A9268}" dt="2023-11-03T07:24:55.409" v="2223" actId="20577"/>
          <ac:spMkLst>
            <pc:docMk/>
            <pc:sldMk cId="1740720375" sldId="768"/>
            <ac:spMk id="3" creationId="{D2CD0148-D35D-D149-9801-C4B980146889}"/>
          </ac:spMkLst>
        </pc:spChg>
        <pc:spChg chg="mod">
          <ac:chgData name="Tay, Xin Yi" userId="ad73b315-b091-46ed-ba07-57123f88aadd" providerId="ADAL" clId="{938B9C6A-D103-3945-8FDC-C00EA40A9268}" dt="2023-11-03T07:29:38.400" v="2258" actId="14100"/>
          <ac:spMkLst>
            <pc:docMk/>
            <pc:sldMk cId="1740720375" sldId="768"/>
            <ac:spMk id="4" creationId="{ADEDF26B-0894-964A-98BD-14BF1BE540C5}"/>
          </ac:spMkLst>
        </pc:spChg>
        <pc:spChg chg="del mod">
          <ac:chgData name="Tay, Xin Yi" userId="ad73b315-b091-46ed-ba07-57123f88aadd" providerId="ADAL" clId="{938B9C6A-D103-3945-8FDC-C00EA40A9268}" dt="2023-11-03T07:24:46.715" v="2185" actId="478"/>
          <ac:spMkLst>
            <pc:docMk/>
            <pc:sldMk cId="1740720375" sldId="768"/>
            <ac:spMk id="5" creationId="{5AB4BF41-56A2-1242-9F4D-E29823DE28FC}"/>
          </ac:spMkLst>
        </pc:spChg>
        <pc:spChg chg="del">
          <ac:chgData name="Tay, Xin Yi" userId="ad73b315-b091-46ed-ba07-57123f88aadd" providerId="ADAL" clId="{938B9C6A-D103-3945-8FDC-C00EA40A9268}" dt="2023-11-03T07:26:11.980" v="2224" actId="478"/>
          <ac:spMkLst>
            <pc:docMk/>
            <pc:sldMk cId="1740720375" sldId="768"/>
            <ac:spMk id="6" creationId="{A592A3BF-8E0B-4A52-B262-DD669FF77E48}"/>
          </ac:spMkLst>
        </pc:spChg>
        <pc:spChg chg="del">
          <ac:chgData name="Tay, Xin Yi" userId="ad73b315-b091-46ed-ba07-57123f88aadd" providerId="ADAL" clId="{938B9C6A-D103-3945-8FDC-C00EA40A9268}" dt="2023-11-03T07:26:11.980" v="2224" actId="478"/>
          <ac:spMkLst>
            <pc:docMk/>
            <pc:sldMk cId="1740720375" sldId="768"/>
            <ac:spMk id="7" creationId="{0882DD5D-FEEE-4552-A9FC-032AEB1F77E8}"/>
          </ac:spMkLst>
        </pc:spChg>
        <pc:spChg chg="del">
          <ac:chgData name="Tay, Xin Yi" userId="ad73b315-b091-46ed-ba07-57123f88aadd" providerId="ADAL" clId="{938B9C6A-D103-3945-8FDC-C00EA40A9268}" dt="2023-11-03T07:26:11.980" v="2224" actId="478"/>
          <ac:spMkLst>
            <pc:docMk/>
            <pc:sldMk cId="1740720375" sldId="768"/>
            <ac:spMk id="8" creationId="{1490A317-5C99-4C3D-8127-BAA1C0A94EE4}"/>
          </ac:spMkLst>
        </pc:spChg>
        <pc:spChg chg="del">
          <ac:chgData name="Tay, Xin Yi" userId="ad73b315-b091-46ed-ba07-57123f88aadd" providerId="ADAL" clId="{938B9C6A-D103-3945-8FDC-C00EA40A9268}" dt="2023-11-03T07:26:11.980" v="2224" actId="478"/>
          <ac:spMkLst>
            <pc:docMk/>
            <pc:sldMk cId="1740720375" sldId="768"/>
            <ac:spMk id="9" creationId="{F50F4D09-8F68-4714-BFC1-544B331C66CE}"/>
          </ac:spMkLst>
        </pc:spChg>
        <pc:spChg chg="del">
          <ac:chgData name="Tay, Xin Yi" userId="ad73b315-b091-46ed-ba07-57123f88aadd" providerId="ADAL" clId="{938B9C6A-D103-3945-8FDC-C00EA40A9268}" dt="2023-11-03T07:26:11.980" v="2224" actId="478"/>
          <ac:spMkLst>
            <pc:docMk/>
            <pc:sldMk cId="1740720375" sldId="768"/>
            <ac:spMk id="10" creationId="{753D3F52-04AA-4E9C-A1EE-F2BC2C47D83D}"/>
          </ac:spMkLst>
        </pc:spChg>
        <pc:spChg chg="del">
          <ac:chgData name="Tay, Xin Yi" userId="ad73b315-b091-46ed-ba07-57123f88aadd" providerId="ADAL" clId="{938B9C6A-D103-3945-8FDC-C00EA40A9268}" dt="2023-11-03T07:26:11.980" v="2224" actId="478"/>
          <ac:spMkLst>
            <pc:docMk/>
            <pc:sldMk cId="1740720375" sldId="768"/>
            <ac:spMk id="11" creationId="{A7F82326-36C0-49BD-B296-B98138FED4A4}"/>
          </ac:spMkLst>
        </pc:spChg>
        <pc:spChg chg="del">
          <ac:chgData name="Tay, Xin Yi" userId="ad73b315-b091-46ed-ba07-57123f88aadd" providerId="ADAL" clId="{938B9C6A-D103-3945-8FDC-C00EA40A9268}" dt="2023-11-03T07:26:11.980" v="2224" actId="478"/>
          <ac:spMkLst>
            <pc:docMk/>
            <pc:sldMk cId="1740720375" sldId="768"/>
            <ac:spMk id="12" creationId="{1801E706-4BA7-4EDD-AE2B-0B35EF1F97D2}"/>
          </ac:spMkLst>
        </pc:spChg>
        <pc:spChg chg="del">
          <ac:chgData name="Tay, Xin Yi" userId="ad73b315-b091-46ed-ba07-57123f88aadd" providerId="ADAL" clId="{938B9C6A-D103-3945-8FDC-C00EA40A9268}" dt="2023-11-03T07:26:11.980" v="2224" actId="478"/>
          <ac:spMkLst>
            <pc:docMk/>
            <pc:sldMk cId="1740720375" sldId="768"/>
            <ac:spMk id="13" creationId="{1A7E312F-DF6D-4089-B4F1-C15738B4A4F8}"/>
          </ac:spMkLst>
        </pc:spChg>
        <pc:spChg chg="del">
          <ac:chgData name="Tay, Xin Yi" userId="ad73b315-b091-46ed-ba07-57123f88aadd" providerId="ADAL" clId="{938B9C6A-D103-3945-8FDC-C00EA40A9268}" dt="2023-11-03T07:26:11.980" v="2224" actId="478"/>
          <ac:spMkLst>
            <pc:docMk/>
            <pc:sldMk cId="1740720375" sldId="768"/>
            <ac:spMk id="14" creationId="{9C67E1ED-D028-432F-9EA2-D9B52BA49B7D}"/>
          </ac:spMkLst>
        </pc:spChg>
        <pc:spChg chg="del">
          <ac:chgData name="Tay, Xin Yi" userId="ad73b315-b091-46ed-ba07-57123f88aadd" providerId="ADAL" clId="{938B9C6A-D103-3945-8FDC-C00EA40A9268}" dt="2023-11-03T07:26:11.980" v="2224" actId="478"/>
          <ac:spMkLst>
            <pc:docMk/>
            <pc:sldMk cId="1740720375" sldId="768"/>
            <ac:spMk id="15" creationId="{8481355F-6D08-44BE-A65C-B7C042E3363F}"/>
          </ac:spMkLst>
        </pc:spChg>
        <pc:spChg chg="del">
          <ac:chgData name="Tay, Xin Yi" userId="ad73b315-b091-46ed-ba07-57123f88aadd" providerId="ADAL" clId="{938B9C6A-D103-3945-8FDC-C00EA40A9268}" dt="2023-11-03T07:26:11.980" v="2224" actId="478"/>
          <ac:spMkLst>
            <pc:docMk/>
            <pc:sldMk cId="1740720375" sldId="768"/>
            <ac:spMk id="16" creationId="{CD7A044B-066A-4D4C-84A1-2085A0B707CA}"/>
          </ac:spMkLst>
        </pc:spChg>
        <pc:spChg chg="del">
          <ac:chgData name="Tay, Xin Yi" userId="ad73b315-b091-46ed-ba07-57123f88aadd" providerId="ADAL" clId="{938B9C6A-D103-3945-8FDC-C00EA40A9268}" dt="2023-11-03T07:26:11.980" v="2224" actId="478"/>
          <ac:spMkLst>
            <pc:docMk/>
            <pc:sldMk cId="1740720375" sldId="768"/>
            <ac:spMk id="17" creationId="{4AEC4F3F-EAFD-407A-ABAA-77467472C3CC}"/>
          </ac:spMkLst>
        </pc:spChg>
        <pc:spChg chg="del">
          <ac:chgData name="Tay, Xin Yi" userId="ad73b315-b091-46ed-ba07-57123f88aadd" providerId="ADAL" clId="{938B9C6A-D103-3945-8FDC-C00EA40A9268}" dt="2023-11-03T07:26:11.980" v="2224" actId="478"/>
          <ac:spMkLst>
            <pc:docMk/>
            <pc:sldMk cId="1740720375" sldId="768"/>
            <ac:spMk id="18" creationId="{DA5A5A6B-7ADF-4B14-966F-322C74D14758}"/>
          </ac:spMkLst>
        </pc:spChg>
        <pc:spChg chg="del">
          <ac:chgData name="Tay, Xin Yi" userId="ad73b315-b091-46ed-ba07-57123f88aadd" providerId="ADAL" clId="{938B9C6A-D103-3945-8FDC-C00EA40A9268}" dt="2023-11-03T07:26:11.980" v="2224" actId="478"/>
          <ac:spMkLst>
            <pc:docMk/>
            <pc:sldMk cId="1740720375" sldId="768"/>
            <ac:spMk id="19" creationId="{5B73143D-D606-46C6-8457-CB36D5C998E3}"/>
          </ac:spMkLst>
        </pc:spChg>
        <pc:spChg chg="del">
          <ac:chgData name="Tay, Xin Yi" userId="ad73b315-b091-46ed-ba07-57123f88aadd" providerId="ADAL" clId="{938B9C6A-D103-3945-8FDC-C00EA40A9268}" dt="2023-11-03T07:26:11.980" v="2224" actId="478"/>
          <ac:spMkLst>
            <pc:docMk/>
            <pc:sldMk cId="1740720375" sldId="768"/>
            <ac:spMk id="20" creationId="{A50AAA17-3CD3-4F9B-9EFC-DA6E1F957AC7}"/>
          </ac:spMkLst>
        </pc:spChg>
        <pc:spChg chg="del">
          <ac:chgData name="Tay, Xin Yi" userId="ad73b315-b091-46ed-ba07-57123f88aadd" providerId="ADAL" clId="{938B9C6A-D103-3945-8FDC-C00EA40A9268}" dt="2023-11-03T07:26:11.980" v="2224" actId="478"/>
          <ac:spMkLst>
            <pc:docMk/>
            <pc:sldMk cId="1740720375" sldId="768"/>
            <ac:spMk id="21" creationId="{45A7A586-D797-4F1F-A9FB-34B6A7FE5760}"/>
          </ac:spMkLst>
        </pc:spChg>
        <pc:spChg chg="del">
          <ac:chgData name="Tay, Xin Yi" userId="ad73b315-b091-46ed-ba07-57123f88aadd" providerId="ADAL" clId="{938B9C6A-D103-3945-8FDC-C00EA40A9268}" dt="2023-11-03T07:26:11.980" v="2224" actId="478"/>
          <ac:spMkLst>
            <pc:docMk/>
            <pc:sldMk cId="1740720375" sldId="768"/>
            <ac:spMk id="22" creationId="{856AB41D-6327-4D33-8823-087D47693377}"/>
          </ac:spMkLst>
        </pc:spChg>
        <pc:spChg chg="del">
          <ac:chgData name="Tay, Xin Yi" userId="ad73b315-b091-46ed-ba07-57123f88aadd" providerId="ADAL" clId="{938B9C6A-D103-3945-8FDC-C00EA40A9268}" dt="2023-11-03T07:26:11.980" v="2224" actId="478"/>
          <ac:spMkLst>
            <pc:docMk/>
            <pc:sldMk cId="1740720375" sldId="768"/>
            <ac:spMk id="23" creationId="{5AFD212F-05AA-4D6D-8C1E-E6DCB039D335}"/>
          </ac:spMkLst>
        </pc:spChg>
        <pc:spChg chg="del">
          <ac:chgData name="Tay, Xin Yi" userId="ad73b315-b091-46ed-ba07-57123f88aadd" providerId="ADAL" clId="{938B9C6A-D103-3945-8FDC-C00EA40A9268}" dt="2023-11-03T07:26:11.980" v="2224" actId="478"/>
          <ac:spMkLst>
            <pc:docMk/>
            <pc:sldMk cId="1740720375" sldId="768"/>
            <ac:spMk id="24" creationId="{C10CC971-6BA6-4A71-9CD5-38C43A22F943}"/>
          </ac:spMkLst>
        </pc:spChg>
        <pc:spChg chg="del">
          <ac:chgData name="Tay, Xin Yi" userId="ad73b315-b091-46ed-ba07-57123f88aadd" providerId="ADAL" clId="{938B9C6A-D103-3945-8FDC-C00EA40A9268}" dt="2023-11-03T07:26:11.980" v="2224" actId="478"/>
          <ac:spMkLst>
            <pc:docMk/>
            <pc:sldMk cId="1740720375" sldId="768"/>
            <ac:spMk id="25" creationId="{CF9FBAF7-E771-4D48-8138-9213C010D6B7}"/>
          </ac:spMkLst>
        </pc:spChg>
        <pc:spChg chg="del">
          <ac:chgData name="Tay, Xin Yi" userId="ad73b315-b091-46ed-ba07-57123f88aadd" providerId="ADAL" clId="{938B9C6A-D103-3945-8FDC-C00EA40A9268}" dt="2023-11-03T07:26:11.980" v="2224" actId="478"/>
          <ac:spMkLst>
            <pc:docMk/>
            <pc:sldMk cId="1740720375" sldId="768"/>
            <ac:spMk id="26" creationId="{C2A102E4-822A-4F78-A60B-4759E3C14BA0}"/>
          </ac:spMkLst>
        </pc:spChg>
        <pc:spChg chg="del">
          <ac:chgData name="Tay, Xin Yi" userId="ad73b315-b091-46ed-ba07-57123f88aadd" providerId="ADAL" clId="{938B9C6A-D103-3945-8FDC-C00EA40A9268}" dt="2023-11-03T07:26:11.980" v="2224" actId="478"/>
          <ac:spMkLst>
            <pc:docMk/>
            <pc:sldMk cId="1740720375" sldId="768"/>
            <ac:spMk id="28" creationId="{A62DE62F-00D0-44EB-981D-43F1DC08F342}"/>
          </ac:spMkLst>
        </pc:spChg>
        <pc:spChg chg="del">
          <ac:chgData name="Tay, Xin Yi" userId="ad73b315-b091-46ed-ba07-57123f88aadd" providerId="ADAL" clId="{938B9C6A-D103-3945-8FDC-C00EA40A9268}" dt="2023-11-03T07:26:11.980" v="2224" actId="478"/>
          <ac:spMkLst>
            <pc:docMk/>
            <pc:sldMk cId="1740720375" sldId="768"/>
            <ac:spMk id="29" creationId="{E108D7E1-0922-48B6-BD08-B6819E424BAD}"/>
          </ac:spMkLst>
        </pc:spChg>
        <pc:spChg chg="del">
          <ac:chgData name="Tay, Xin Yi" userId="ad73b315-b091-46ed-ba07-57123f88aadd" providerId="ADAL" clId="{938B9C6A-D103-3945-8FDC-C00EA40A9268}" dt="2023-11-03T07:26:11.980" v="2224" actId="478"/>
          <ac:spMkLst>
            <pc:docMk/>
            <pc:sldMk cId="1740720375" sldId="768"/>
            <ac:spMk id="30" creationId="{E37C65CD-1E80-4B8D-AE05-55986BAF09BE}"/>
          </ac:spMkLst>
        </pc:spChg>
        <pc:spChg chg="del">
          <ac:chgData name="Tay, Xin Yi" userId="ad73b315-b091-46ed-ba07-57123f88aadd" providerId="ADAL" clId="{938B9C6A-D103-3945-8FDC-C00EA40A9268}" dt="2023-11-03T07:26:11.980" v="2224" actId="478"/>
          <ac:spMkLst>
            <pc:docMk/>
            <pc:sldMk cId="1740720375" sldId="768"/>
            <ac:spMk id="31" creationId="{9B7DEF18-0A01-4A41-8313-BC5851C02E5A}"/>
          </ac:spMkLst>
        </pc:spChg>
        <pc:spChg chg="del">
          <ac:chgData name="Tay, Xin Yi" userId="ad73b315-b091-46ed-ba07-57123f88aadd" providerId="ADAL" clId="{938B9C6A-D103-3945-8FDC-C00EA40A9268}" dt="2023-11-03T07:26:11.980" v="2224" actId="478"/>
          <ac:spMkLst>
            <pc:docMk/>
            <pc:sldMk cId="1740720375" sldId="768"/>
            <ac:spMk id="32" creationId="{1D1809C6-7A14-41C5-BF87-4765D67AB1DB}"/>
          </ac:spMkLst>
        </pc:spChg>
        <pc:spChg chg="del">
          <ac:chgData name="Tay, Xin Yi" userId="ad73b315-b091-46ed-ba07-57123f88aadd" providerId="ADAL" clId="{938B9C6A-D103-3945-8FDC-C00EA40A9268}" dt="2023-11-03T07:26:11.980" v="2224" actId="478"/>
          <ac:spMkLst>
            <pc:docMk/>
            <pc:sldMk cId="1740720375" sldId="768"/>
            <ac:spMk id="33" creationId="{B99A63B4-582F-45A2-A5B2-5427B3E041AD}"/>
          </ac:spMkLst>
        </pc:spChg>
        <pc:spChg chg="del">
          <ac:chgData name="Tay, Xin Yi" userId="ad73b315-b091-46ed-ba07-57123f88aadd" providerId="ADAL" clId="{938B9C6A-D103-3945-8FDC-C00EA40A9268}" dt="2023-11-03T07:26:11.980" v="2224" actId="478"/>
          <ac:spMkLst>
            <pc:docMk/>
            <pc:sldMk cId="1740720375" sldId="768"/>
            <ac:spMk id="34" creationId="{DB3276F1-A36A-4613-B266-9F1252FAF045}"/>
          </ac:spMkLst>
        </pc:spChg>
        <pc:spChg chg="del">
          <ac:chgData name="Tay, Xin Yi" userId="ad73b315-b091-46ed-ba07-57123f88aadd" providerId="ADAL" clId="{938B9C6A-D103-3945-8FDC-C00EA40A9268}" dt="2023-11-03T07:26:11.980" v="2224" actId="478"/>
          <ac:spMkLst>
            <pc:docMk/>
            <pc:sldMk cId="1740720375" sldId="768"/>
            <ac:spMk id="35" creationId="{D60E1D6A-EF6E-4726-8CF1-C8B4D63C6169}"/>
          </ac:spMkLst>
        </pc:spChg>
        <pc:spChg chg="del">
          <ac:chgData name="Tay, Xin Yi" userId="ad73b315-b091-46ed-ba07-57123f88aadd" providerId="ADAL" clId="{938B9C6A-D103-3945-8FDC-C00EA40A9268}" dt="2023-11-03T07:26:11.980" v="2224" actId="478"/>
          <ac:spMkLst>
            <pc:docMk/>
            <pc:sldMk cId="1740720375" sldId="768"/>
            <ac:spMk id="36" creationId="{8901FCA4-22FB-4F2B-85B8-2D49E6C51628}"/>
          </ac:spMkLst>
        </pc:spChg>
        <pc:spChg chg="add del mod">
          <ac:chgData name="Tay, Xin Yi" userId="ad73b315-b091-46ed-ba07-57123f88aadd" providerId="ADAL" clId="{938B9C6A-D103-3945-8FDC-C00EA40A9268}" dt="2023-11-03T07:24:45.579" v="2183"/>
          <ac:spMkLst>
            <pc:docMk/>
            <pc:sldMk cId="1740720375" sldId="768"/>
            <ac:spMk id="37" creationId="{5DA78BD4-5CF3-EF24-0A58-3DDFCDEB6489}"/>
          </ac:spMkLst>
        </pc:spChg>
        <pc:spChg chg="mod">
          <ac:chgData name="Tay, Xin Yi" userId="ad73b315-b091-46ed-ba07-57123f88aadd" providerId="ADAL" clId="{938B9C6A-D103-3945-8FDC-C00EA40A9268}" dt="2023-11-03T07:27:32.788" v="2230" actId="1076"/>
          <ac:spMkLst>
            <pc:docMk/>
            <pc:sldMk cId="1740720375" sldId="768"/>
            <ac:spMk id="38" creationId="{851C7797-7AF6-4D21-9093-E6781AA4B566}"/>
          </ac:spMkLst>
        </pc:spChg>
        <pc:spChg chg="add mod">
          <ac:chgData name="Tay, Xin Yi" userId="ad73b315-b091-46ed-ba07-57123f88aadd" providerId="ADAL" clId="{938B9C6A-D103-3945-8FDC-C00EA40A9268}" dt="2023-11-03T07:24:47.580" v="2186"/>
          <ac:spMkLst>
            <pc:docMk/>
            <pc:sldMk cId="1740720375" sldId="768"/>
            <ac:spMk id="39" creationId="{0A09179A-CD41-0C1C-69BC-44516727117E}"/>
          </ac:spMkLst>
        </pc:spChg>
        <pc:spChg chg="add del">
          <ac:chgData name="Tay, Xin Yi" userId="ad73b315-b091-46ed-ba07-57123f88aadd" providerId="ADAL" clId="{938B9C6A-D103-3945-8FDC-C00EA40A9268}" dt="2023-11-03T07:26:28.354" v="2226" actId="22"/>
          <ac:spMkLst>
            <pc:docMk/>
            <pc:sldMk cId="1740720375" sldId="768"/>
            <ac:spMk id="41" creationId="{3851EC26-F50C-5EFC-0BB4-ED42F03123DB}"/>
          </ac:spMkLst>
        </pc:spChg>
        <pc:spChg chg="add mod">
          <ac:chgData name="Tay, Xin Yi" userId="ad73b315-b091-46ed-ba07-57123f88aadd" providerId="ADAL" clId="{938B9C6A-D103-3945-8FDC-C00EA40A9268}" dt="2023-11-03T07:29:33.700" v="2257" actId="1076"/>
          <ac:spMkLst>
            <pc:docMk/>
            <pc:sldMk cId="1740720375" sldId="768"/>
            <ac:spMk id="42" creationId="{47F8616E-EBB1-9025-D702-0B9433074241}"/>
          </ac:spMkLst>
        </pc:spChg>
        <pc:spChg chg="add del">
          <ac:chgData name="Tay, Xin Yi" userId="ad73b315-b091-46ed-ba07-57123f88aadd" providerId="ADAL" clId="{938B9C6A-D103-3945-8FDC-C00EA40A9268}" dt="2023-11-03T07:28:49.872" v="2246" actId="22"/>
          <ac:spMkLst>
            <pc:docMk/>
            <pc:sldMk cId="1740720375" sldId="768"/>
            <ac:spMk id="44" creationId="{FF3CCD06-A9B2-DD21-FC66-3B4A9CF80109}"/>
          </ac:spMkLst>
        </pc:spChg>
        <pc:spChg chg="add del mod">
          <ac:chgData name="Tay, Xin Yi" userId="ad73b315-b091-46ed-ba07-57123f88aadd" providerId="ADAL" clId="{938B9C6A-D103-3945-8FDC-C00EA40A9268}" dt="2023-11-03T07:28:57.014" v="2249" actId="21"/>
          <ac:spMkLst>
            <pc:docMk/>
            <pc:sldMk cId="1740720375" sldId="768"/>
            <ac:spMk id="45" creationId="{11340813-50F0-1A14-74C6-7E254C231878}"/>
          </ac:spMkLst>
        </pc:spChg>
        <pc:spChg chg="add mod">
          <ac:chgData name="Tay, Xin Yi" userId="ad73b315-b091-46ed-ba07-57123f88aadd" providerId="ADAL" clId="{938B9C6A-D103-3945-8FDC-C00EA40A9268}" dt="2023-11-03T07:30:44.213" v="2299" actId="207"/>
          <ac:spMkLst>
            <pc:docMk/>
            <pc:sldMk cId="1740720375" sldId="768"/>
            <ac:spMk id="47" creationId="{E58225AF-D08F-671D-A075-90898FFC3E45}"/>
          </ac:spMkLst>
        </pc:spChg>
        <pc:cxnChg chg="del mod">
          <ac:chgData name="Tay, Xin Yi" userId="ad73b315-b091-46ed-ba07-57123f88aadd" providerId="ADAL" clId="{938B9C6A-D103-3945-8FDC-C00EA40A9268}" dt="2023-11-03T07:26:11.980" v="2224" actId="478"/>
          <ac:cxnSpMkLst>
            <pc:docMk/>
            <pc:sldMk cId="1740720375" sldId="768"/>
            <ac:cxnSpMk id="27" creationId="{2A16F795-42F9-4C05-9BE7-280E74BDC8F0}"/>
          </ac:cxnSpMkLst>
        </pc:cxnChg>
      </pc:sldChg>
      <pc:sldChg chg="new del">
        <pc:chgData name="Tay, Xin Yi" userId="ad73b315-b091-46ed-ba07-57123f88aadd" providerId="ADAL" clId="{938B9C6A-D103-3945-8FDC-C00EA40A9268}" dt="2023-11-03T07:24:14.592" v="2178" actId="680"/>
        <pc:sldMkLst>
          <pc:docMk/>
          <pc:sldMk cId="3857051468" sldId="768"/>
        </pc:sldMkLst>
      </pc:sldChg>
      <pc:sldChg chg="modSp add mod">
        <pc:chgData name="Tay, Xin Yi" userId="ad73b315-b091-46ed-ba07-57123f88aadd" providerId="ADAL" clId="{938B9C6A-D103-3945-8FDC-C00EA40A9268}" dt="2023-11-03T07:29:26.686" v="2256" actId="1076"/>
        <pc:sldMkLst>
          <pc:docMk/>
          <pc:sldMk cId="2037115530" sldId="769"/>
        </pc:sldMkLst>
        <pc:spChg chg="mod">
          <ac:chgData name="Tay, Xin Yi" userId="ad73b315-b091-46ed-ba07-57123f88aadd" providerId="ADAL" clId="{938B9C6A-D103-3945-8FDC-C00EA40A9268}" dt="2023-11-03T07:29:26.686" v="2256" actId="1076"/>
          <ac:spMkLst>
            <pc:docMk/>
            <pc:sldMk cId="2037115530" sldId="769"/>
            <ac:spMk id="42" creationId="{47F8616E-EBB1-9025-D702-0B9433074241}"/>
          </ac:spMkLst>
        </pc:spChg>
      </pc:sldChg>
      <pc:sldChg chg="addSp modSp add mod modAnim modNotesTx">
        <pc:chgData name="Tay, Xin Yi" userId="ad73b315-b091-46ed-ba07-57123f88aadd" providerId="ADAL" clId="{938B9C6A-D103-3945-8FDC-C00EA40A9268}" dt="2023-11-03T08:09:50.238" v="2736" actId="20577"/>
        <pc:sldMkLst>
          <pc:docMk/>
          <pc:sldMk cId="1304673074" sldId="770"/>
        </pc:sldMkLst>
        <pc:spChg chg="add mod">
          <ac:chgData name="Tay, Xin Yi" userId="ad73b315-b091-46ed-ba07-57123f88aadd" providerId="ADAL" clId="{938B9C6A-D103-3945-8FDC-C00EA40A9268}" dt="2023-11-03T07:33:58.125" v="2306" actId="1076"/>
          <ac:spMkLst>
            <pc:docMk/>
            <pc:sldMk cId="1304673074" sldId="770"/>
            <ac:spMk id="5" creationId="{E05443A4-42ED-5D10-97E1-3EC66182B993}"/>
          </ac:spMkLst>
        </pc:spChg>
        <pc:spChg chg="mod">
          <ac:chgData name="Tay, Xin Yi" userId="ad73b315-b091-46ed-ba07-57123f88aadd" providerId="ADAL" clId="{938B9C6A-D103-3945-8FDC-C00EA40A9268}" dt="2023-11-03T07:33:18.218" v="2304" actId="1076"/>
          <ac:spMkLst>
            <pc:docMk/>
            <pc:sldMk cId="1304673074" sldId="770"/>
            <ac:spMk id="42" creationId="{47F8616E-EBB1-9025-D702-0B9433074241}"/>
          </ac:spMkLst>
        </pc:spChg>
      </pc:sldChg>
      <pc:sldChg chg="modSp add mod ord">
        <pc:chgData name="Tay, Xin Yi" userId="ad73b315-b091-46ed-ba07-57123f88aadd" providerId="ADAL" clId="{938B9C6A-D103-3945-8FDC-C00EA40A9268}" dt="2023-11-03T08:02:23.622" v="2513" actId="20578"/>
        <pc:sldMkLst>
          <pc:docMk/>
          <pc:sldMk cId="2805882450" sldId="771"/>
        </pc:sldMkLst>
        <pc:spChg chg="mod">
          <ac:chgData name="Tay, Xin Yi" userId="ad73b315-b091-46ed-ba07-57123f88aadd" providerId="ADAL" clId="{938B9C6A-D103-3945-8FDC-C00EA40A9268}" dt="2023-11-03T08:02:02.955" v="2511" actId="20577"/>
          <ac:spMkLst>
            <pc:docMk/>
            <pc:sldMk cId="2805882450" sldId="771"/>
            <ac:spMk id="2" creationId="{9C09587F-57D2-DB48-8055-9B87985CBE6B}"/>
          </ac:spMkLst>
        </pc:spChg>
      </pc:sldChg>
      <pc:sldChg chg="mod modShow">
        <pc:chgData name="Tay, Xin Yi" userId="ad73b315-b091-46ed-ba07-57123f88aadd" providerId="ADAL" clId="{938B9C6A-D103-3945-8FDC-C00EA40A9268}" dt="2023-11-22T02:56:57.316" v="21452" actId="729"/>
        <pc:sldMkLst>
          <pc:docMk/>
          <pc:sldMk cId="1261132291" sldId="772"/>
        </pc:sldMkLst>
      </pc:sldChg>
      <pc:sldChg chg="mod modShow">
        <pc:chgData name="Tay, Xin Yi" userId="ad73b315-b091-46ed-ba07-57123f88aadd" providerId="ADAL" clId="{938B9C6A-D103-3945-8FDC-C00EA40A9268}" dt="2023-11-22T02:56:57.316" v="21452" actId="729"/>
        <pc:sldMkLst>
          <pc:docMk/>
          <pc:sldMk cId="1749500056" sldId="773"/>
        </pc:sldMkLst>
      </pc:sldChg>
      <pc:sldChg chg="mod modShow">
        <pc:chgData name="Tay, Xin Yi" userId="ad73b315-b091-46ed-ba07-57123f88aadd" providerId="ADAL" clId="{938B9C6A-D103-3945-8FDC-C00EA40A9268}" dt="2023-11-22T02:56:57.316" v="21452" actId="729"/>
        <pc:sldMkLst>
          <pc:docMk/>
          <pc:sldMk cId="1896771321" sldId="774"/>
        </pc:sldMkLst>
      </pc:sldChg>
      <pc:sldChg chg="mod modShow">
        <pc:chgData name="Tay, Xin Yi" userId="ad73b315-b091-46ed-ba07-57123f88aadd" providerId="ADAL" clId="{938B9C6A-D103-3945-8FDC-C00EA40A9268}" dt="2023-11-22T02:56:57.316" v="21452" actId="729"/>
        <pc:sldMkLst>
          <pc:docMk/>
          <pc:sldMk cId="603617363" sldId="775"/>
        </pc:sldMkLst>
      </pc:sldChg>
      <pc:sldChg chg="mod modShow">
        <pc:chgData name="Tay, Xin Yi" userId="ad73b315-b091-46ed-ba07-57123f88aadd" providerId="ADAL" clId="{938B9C6A-D103-3945-8FDC-C00EA40A9268}" dt="2023-11-22T02:56:57.316" v="21452" actId="729"/>
        <pc:sldMkLst>
          <pc:docMk/>
          <pc:sldMk cId="1615646702" sldId="776"/>
        </pc:sldMkLst>
      </pc:sldChg>
      <pc:sldChg chg="mod modShow">
        <pc:chgData name="Tay, Xin Yi" userId="ad73b315-b091-46ed-ba07-57123f88aadd" providerId="ADAL" clId="{938B9C6A-D103-3945-8FDC-C00EA40A9268}" dt="2023-11-22T02:56:57.316" v="21452" actId="729"/>
        <pc:sldMkLst>
          <pc:docMk/>
          <pc:sldMk cId="2328808546" sldId="777"/>
        </pc:sldMkLst>
      </pc:sldChg>
      <pc:sldChg chg="del">
        <pc:chgData name="Tay, Xin Yi" userId="ad73b315-b091-46ed-ba07-57123f88aadd" providerId="ADAL" clId="{938B9C6A-D103-3945-8FDC-C00EA40A9268}" dt="2023-11-22T03:34:32.211" v="21573" actId="2696"/>
        <pc:sldMkLst>
          <pc:docMk/>
          <pc:sldMk cId="2639517408" sldId="780"/>
        </pc:sldMkLst>
      </pc:sldChg>
      <pc:sldChg chg="del">
        <pc:chgData name="Tay, Xin Yi" userId="ad73b315-b091-46ed-ba07-57123f88aadd" providerId="ADAL" clId="{938B9C6A-D103-3945-8FDC-C00EA40A9268}" dt="2023-11-14T08:27:29.836" v="18463" actId="2696"/>
        <pc:sldMkLst>
          <pc:docMk/>
          <pc:sldMk cId="1665997363" sldId="782"/>
        </pc:sldMkLst>
      </pc:sldChg>
      <pc:sldChg chg="del">
        <pc:chgData name="Tay, Xin Yi" userId="ad73b315-b091-46ed-ba07-57123f88aadd" providerId="ADAL" clId="{938B9C6A-D103-3945-8FDC-C00EA40A9268}" dt="2023-11-14T08:27:29.836" v="18463" actId="2696"/>
        <pc:sldMkLst>
          <pc:docMk/>
          <pc:sldMk cId="3282324600" sldId="783"/>
        </pc:sldMkLst>
      </pc:sldChg>
      <pc:sldChg chg="modSp mod modAnim">
        <pc:chgData name="Tay, Xin Yi" userId="ad73b315-b091-46ed-ba07-57123f88aadd" providerId="ADAL" clId="{938B9C6A-D103-3945-8FDC-C00EA40A9268}" dt="2023-11-27T13:47:08.941" v="28558" actId="108"/>
        <pc:sldMkLst>
          <pc:docMk/>
          <pc:sldMk cId="1940639123" sldId="784"/>
        </pc:sldMkLst>
        <pc:spChg chg="mod">
          <ac:chgData name="Tay, Xin Yi" userId="ad73b315-b091-46ed-ba07-57123f88aadd" providerId="ADAL" clId="{938B9C6A-D103-3945-8FDC-C00EA40A9268}" dt="2023-11-27T13:46:59.636" v="28556" actId="108"/>
          <ac:spMkLst>
            <pc:docMk/>
            <pc:sldMk cId="1940639123" sldId="784"/>
            <ac:spMk id="8" creationId="{37C73E8B-9CCB-4DB8-A511-1EEE971571DC}"/>
          </ac:spMkLst>
        </pc:spChg>
        <pc:spChg chg="mod">
          <ac:chgData name="Tay, Xin Yi" userId="ad73b315-b091-46ed-ba07-57123f88aadd" providerId="ADAL" clId="{938B9C6A-D103-3945-8FDC-C00EA40A9268}" dt="2023-11-27T13:47:08.941" v="28558" actId="108"/>
          <ac:spMkLst>
            <pc:docMk/>
            <pc:sldMk cId="1940639123" sldId="784"/>
            <ac:spMk id="9" creationId="{5C7277F7-ABAD-4665-A201-5ECE8EF6781E}"/>
          </ac:spMkLst>
        </pc:spChg>
      </pc:sldChg>
      <pc:sldChg chg="modNotesTx">
        <pc:chgData name="Tay, Xin Yi" userId="ad73b315-b091-46ed-ba07-57123f88aadd" providerId="ADAL" clId="{938B9C6A-D103-3945-8FDC-C00EA40A9268}" dt="2023-11-27T13:49:42.490" v="28592"/>
        <pc:sldMkLst>
          <pc:docMk/>
          <pc:sldMk cId="1423822497" sldId="785"/>
        </pc:sldMkLst>
      </pc:sldChg>
      <pc:sldChg chg="modNotesTx">
        <pc:chgData name="Tay, Xin Yi" userId="ad73b315-b091-46ed-ba07-57123f88aadd" providerId="ADAL" clId="{938B9C6A-D103-3945-8FDC-C00EA40A9268}" dt="2023-11-27T13:50:56.932" v="28593"/>
        <pc:sldMkLst>
          <pc:docMk/>
          <pc:sldMk cId="143677682" sldId="786"/>
        </pc:sldMkLst>
      </pc:sldChg>
      <pc:sldChg chg="modNotesTx">
        <pc:chgData name="Tay, Xin Yi" userId="ad73b315-b091-46ed-ba07-57123f88aadd" providerId="ADAL" clId="{938B9C6A-D103-3945-8FDC-C00EA40A9268}" dt="2023-11-27T13:54:38.846" v="28594" actId="20577"/>
        <pc:sldMkLst>
          <pc:docMk/>
          <pc:sldMk cId="327985642" sldId="788"/>
        </pc:sldMkLst>
      </pc:sldChg>
      <pc:sldChg chg="modSp mod">
        <pc:chgData name="Tay, Xin Yi" userId="ad73b315-b091-46ed-ba07-57123f88aadd" providerId="ADAL" clId="{938B9C6A-D103-3945-8FDC-C00EA40A9268}" dt="2023-11-07T03:47:18.444" v="2886" actId="20577"/>
        <pc:sldMkLst>
          <pc:docMk/>
          <pc:sldMk cId="1540282999" sldId="790"/>
        </pc:sldMkLst>
        <pc:spChg chg="mod">
          <ac:chgData name="Tay, Xin Yi" userId="ad73b315-b091-46ed-ba07-57123f88aadd" providerId="ADAL" clId="{938B9C6A-D103-3945-8FDC-C00EA40A9268}" dt="2023-11-07T03:47:18.444" v="2886" actId="20577"/>
          <ac:spMkLst>
            <pc:docMk/>
            <pc:sldMk cId="1540282999" sldId="790"/>
            <ac:spMk id="2" creationId="{4C4A052D-DD05-5542-AD01-5B2E974AECDB}"/>
          </ac:spMkLst>
        </pc:spChg>
      </pc:sldChg>
      <pc:sldChg chg="addSp delSp modSp add mod modNotesTx">
        <pc:chgData name="Tay, Xin Yi" userId="ad73b315-b091-46ed-ba07-57123f88aadd" providerId="ADAL" clId="{938B9C6A-D103-3945-8FDC-C00EA40A9268}" dt="2023-11-14T07:06:09.940" v="17330" actId="20577"/>
        <pc:sldMkLst>
          <pc:docMk/>
          <pc:sldMk cId="2266061202" sldId="791"/>
        </pc:sldMkLst>
        <pc:spChg chg="mod">
          <ac:chgData name="Tay, Xin Yi" userId="ad73b315-b091-46ed-ba07-57123f88aadd" providerId="ADAL" clId="{938B9C6A-D103-3945-8FDC-C00EA40A9268}" dt="2023-11-07T02:43:55.885" v="2777" actId="20577"/>
          <ac:spMkLst>
            <pc:docMk/>
            <pc:sldMk cId="2266061202" sldId="791"/>
            <ac:spMk id="3" creationId="{EA434D42-F395-40E1-A277-C19A004DF29C}"/>
          </ac:spMkLst>
        </pc:spChg>
        <pc:spChg chg="add del mod">
          <ac:chgData name="Tay, Xin Yi" userId="ad73b315-b091-46ed-ba07-57123f88aadd" providerId="ADAL" clId="{938B9C6A-D103-3945-8FDC-C00EA40A9268}" dt="2023-11-07T04:04:27.027" v="3503" actId="478"/>
          <ac:spMkLst>
            <pc:docMk/>
            <pc:sldMk cId="2266061202" sldId="791"/>
            <ac:spMk id="5" creationId="{0D9B52B9-124C-43BE-85E2-C43D19EFB89D}"/>
          </ac:spMkLst>
        </pc:spChg>
        <pc:spChg chg="add del mod">
          <ac:chgData name="Tay, Xin Yi" userId="ad73b315-b091-46ed-ba07-57123f88aadd" providerId="ADAL" clId="{938B9C6A-D103-3945-8FDC-C00EA40A9268}" dt="2023-11-07T04:04:25.510" v="3502"/>
          <ac:spMkLst>
            <pc:docMk/>
            <pc:sldMk cId="2266061202" sldId="791"/>
            <ac:spMk id="6" creationId="{40BD42C1-BDC0-AB82-F591-E88B8303F9EC}"/>
          </ac:spMkLst>
        </pc:spChg>
        <pc:spChg chg="del mod">
          <ac:chgData name="Tay, Xin Yi" userId="ad73b315-b091-46ed-ba07-57123f88aadd" providerId="ADAL" clId="{938B9C6A-D103-3945-8FDC-C00EA40A9268}" dt="2023-11-07T04:04:21.247" v="3500" actId="478"/>
          <ac:spMkLst>
            <pc:docMk/>
            <pc:sldMk cId="2266061202" sldId="791"/>
            <ac:spMk id="7" creationId="{3699C958-2127-4F6D-B009-4A7A81CB3FC2}"/>
          </ac:spMkLst>
        </pc:spChg>
        <pc:spChg chg="add del mod">
          <ac:chgData name="Tay, Xin Yi" userId="ad73b315-b091-46ed-ba07-57123f88aadd" providerId="ADAL" clId="{938B9C6A-D103-3945-8FDC-C00EA40A9268}" dt="2023-11-07T04:04:25.510" v="3502"/>
          <ac:spMkLst>
            <pc:docMk/>
            <pc:sldMk cId="2266061202" sldId="791"/>
            <ac:spMk id="9" creationId="{35AB3123-B6AF-2230-F5A1-7F4E50AC530C}"/>
          </ac:spMkLst>
        </pc:spChg>
        <pc:spChg chg="add mod">
          <ac:chgData name="Tay, Xin Yi" userId="ad73b315-b091-46ed-ba07-57123f88aadd" providerId="ADAL" clId="{938B9C6A-D103-3945-8FDC-C00EA40A9268}" dt="2023-11-07T04:10:14.972" v="3862" actId="20577"/>
          <ac:spMkLst>
            <pc:docMk/>
            <pc:sldMk cId="2266061202" sldId="791"/>
            <ac:spMk id="11" creationId="{F04A9E07-BD21-588D-466B-E8AFE2EC8C1E}"/>
          </ac:spMkLst>
        </pc:spChg>
        <pc:spChg chg="add mod">
          <ac:chgData name="Tay, Xin Yi" userId="ad73b315-b091-46ed-ba07-57123f88aadd" providerId="ADAL" clId="{938B9C6A-D103-3945-8FDC-C00EA40A9268}" dt="2023-11-07T04:04:27.263" v="3504"/>
          <ac:spMkLst>
            <pc:docMk/>
            <pc:sldMk cId="2266061202" sldId="791"/>
            <ac:spMk id="14" creationId="{C251AAFD-68D2-81A5-A312-513CBC789D13}"/>
          </ac:spMkLst>
        </pc:spChg>
        <pc:spChg chg="add del">
          <ac:chgData name="Tay, Xin Yi" userId="ad73b315-b091-46ed-ba07-57123f88aadd" providerId="ADAL" clId="{938B9C6A-D103-3945-8FDC-C00EA40A9268}" dt="2023-11-07T04:11:34.205" v="3865" actId="22"/>
          <ac:spMkLst>
            <pc:docMk/>
            <pc:sldMk cId="2266061202" sldId="791"/>
            <ac:spMk id="17" creationId="{71E7BD9B-B83F-6EF1-86DC-2C567C799C7D}"/>
          </ac:spMkLst>
        </pc:spChg>
        <pc:spChg chg="del">
          <ac:chgData name="Tay, Xin Yi" userId="ad73b315-b091-46ed-ba07-57123f88aadd" providerId="ADAL" clId="{938B9C6A-D103-3945-8FDC-C00EA40A9268}" dt="2023-11-07T04:04:21.247" v="3500" actId="478"/>
          <ac:spMkLst>
            <pc:docMk/>
            <pc:sldMk cId="2266061202" sldId="791"/>
            <ac:spMk id="29" creationId="{6ABC1894-BCC1-495E-9883-7D312E364412}"/>
          </ac:spMkLst>
        </pc:spChg>
        <pc:grpChg chg="del">
          <ac:chgData name="Tay, Xin Yi" userId="ad73b315-b091-46ed-ba07-57123f88aadd" providerId="ADAL" clId="{938B9C6A-D103-3945-8FDC-C00EA40A9268}" dt="2023-11-07T04:08:10.446" v="3605" actId="478"/>
          <ac:grpSpMkLst>
            <pc:docMk/>
            <pc:sldMk cId="2266061202" sldId="791"/>
            <ac:grpSpMk id="8" creationId="{FC0F0738-A215-46A0-BBC1-3DA7098B00F7}"/>
          </ac:grpSpMkLst>
        </pc:grpChg>
        <pc:picChg chg="add mod">
          <ac:chgData name="Tay, Xin Yi" userId="ad73b315-b091-46ed-ba07-57123f88aadd" providerId="ADAL" clId="{938B9C6A-D103-3945-8FDC-C00EA40A9268}" dt="2023-11-07T04:12:46.740" v="3884" actId="1076"/>
          <ac:picMkLst>
            <pc:docMk/>
            <pc:sldMk cId="2266061202" sldId="791"/>
            <ac:picMk id="1026" creationId="{3F61238B-951D-8E42-879E-4227A6A114B5}"/>
          </ac:picMkLst>
        </pc:picChg>
        <pc:picChg chg="add mod">
          <ac:chgData name="Tay, Xin Yi" userId="ad73b315-b091-46ed-ba07-57123f88aadd" providerId="ADAL" clId="{938B9C6A-D103-3945-8FDC-C00EA40A9268}" dt="2023-11-07T04:12:46.740" v="3884" actId="1076"/>
          <ac:picMkLst>
            <pc:docMk/>
            <pc:sldMk cId="2266061202" sldId="791"/>
            <ac:picMk id="1028" creationId="{4159A75D-3FA6-7B55-F833-94419FA2D1F5}"/>
          </ac:picMkLst>
        </pc:picChg>
      </pc:sldChg>
      <pc:sldChg chg="addSp delSp modSp add mod ord modNotesTx">
        <pc:chgData name="Tay, Xin Yi" userId="ad73b315-b091-46ed-ba07-57123f88aadd" providerId="ADAL" clId="{938B9C6A-D103-3945-8FDC-C00EA40A9268}" dt="2023-11-24T09:20:38.540" v="25513" actId="20577"/>
        <pc:sldMkLst>
          <pc:docMk/>
          <pc:sldMk cId="4179229681" sldId="792"/>
        </pc:sldMkLst>
        <pc:spChg chg="add mod">
          <ac:chgData name="Tay, Xin Yi" userId="ad73b315-b091-46ed-ba07-57123f88aadd" providerId="ADAL" clId="{938B9C6A-D103-3945-8FDC-C00EA40A9268}" dt="2023-11-07T03:44:22.714" v="2835" actId="767"/>
          <ac:spMkLst>
            <pc:docMk/>
            <pc:sldMk cId="4179229681" sldId="792"/>
            <ac:spMk id="2" creationId="{D2D8D7F3-0B31-7CC6-0B92-B2CAB9910134}"/>
          </ac:spMkLst>
        </pc:spChg>
        <pc:spChg chg="mod">
          <ac:chgData name="Tay, Xin Yi" userId="ad73b315-b091-46ed-ba07-57123f88aadd" providerId="ADAL" clId="{938B9C6A-D103-3945-8FDC-C00EA40A9268}" dt="2023-11-07T03:44:20.042" v="2834" actId="20577"/>
          <ac:spMkLst>
            <pc:docMk/>
            <pc:sldMk cId="4179229681" sldId="792"/>
            <ac:spMk id="3" creationId="{EA434D42-F395-40E1-A277-C19A004DF29C}"/>
          </ac:spMkLst>
        </pc:spChg>
        <pc:spChg chg="add del mod">
          <ac:chgData name="Tay, Xin Yi" userId="ad73b315-b091-46ed-ba07-57123f88aadd" providerId="ADAL" clId="{938B9C6A-D103-3945-8FDC-C00EA40A9268}" dt="2023-11-07T04:08:04.989" v="3602" actId="478"/>
          <ac:spMkLst>
            <pc:docMk/>
            <pc:sldMk cId="4179229681" sldId="792"/>
            <ac:spMk id="6" creationId="{D3521AE2-6918-15A6-884B-8577E4EDF8FF}"/>
          </ac:spMkLst>
        </pc:spChg>
        <pc:spChg chg="del mod">
          <ac:chgData name="Tay, Xin Yi" userId="ad73b315-b091-46ed-ba07-57123f88aadd" providerId="ADAL" clId="{938B9C6A-D103-3945-8FDC-C00EA40A9268}" dt="2023-11-07T04:08:02.290" v="3599" actId="478"/>
          <ac:spMkLst>
            <pc:docMk/>
            <pc:sldMk cId="4179229681" sldId="792"/>
            <ac:spMk id="7" creationId="{3699C958-2127-4F6D-B009-4A7A81CB3FC2}"/>
          </ac:spMkLst>
        </pc:spChg>
        <pc:spChg chg="add del mod">
          <ac:chgData name="Tay, Xin Yi" userId="ad73b315-b091-46ed-ba07-57123f88aadd" providerId="ADAL" clId="{938B9C6A-D103-3945-8FDC-C00EA40A9268}" dt="2023-11-07T04:08:03.495" v="3601"/>
          <ac:spMkLst>
            <pc:docMk/>
            <pc:sldMk cId="4179229681" sldId="792"/>
            <ac:spMk id="9" creationId="{CF755825-CF11-E848-9E5E-D54988BBEB31}"/>
          </ac:spMkLst>
        </pc:spChg>
        <pc:spChg chg="add mod">
          <ac:chgData name="Tay, Xin Yi" userId="ad73b315-b091-46ed-ba07-57123f88aadd" providerId="ADAL" clId="{938B9C6A-D103-3945-8FDC-C00EA40A9268}" dt="2023-11-24T09:20:38.540" v="25513" actId="20577"/>
          <ac:spMkLst>
            <pc:docMk/>
            <pc:sldMk cId="4179229681" sldId="792"/>
            <ac:spMk id="11" creationId="{39995FC9-5B05-7D16-5B0A-A2561EBFA9D4}"/>
          </ac:spMkLst>
        </pc:spChg>
        <pc:spChg chg="mod">
          <ac:chgData name="Tay, Xin Yi" userId="ad73b315-b091-46ed-ba07-57123f88aadd" providerId="ADAL" clId="{938B9C6A-D103-3945-8FDC-C00EA40A9268}" dt="2023-11-07T04:20:03.272" v="3940" actId="20577"/>
          <ac:spMkLst>
            <pc:docMk/>
            <pc:sldMk cId="4179229681" sldId="792"/>
            <ac:spMk id="29" creationId="{6ABC1894-BCC1-495E-9883-7D312E364412}"/>
          </ac:spMkLst>
        </pc:spChg>
        <pc:grpChg chg="del">
          <ac:chgData name="Tay, Xin Yi" userId="ad73b315-b091-46ed-ba07-57123f88aadd" providerId="ADAL" clId="{938B9C6A-D103-3945-8FDC-C00EA40A9268}" dt="2023-11-07T04:08:06.430" v="3603" actId="478"/>
          <ac:grpSpMkLst>
            <pc:docMk/>
            <pc:sldMk cId="4179229681" sldId="792"/>
            <ac:grpSpMk id="8" creationId="{FC0F0738-A215-46A0-BBC1-3DA7098B00F7}"/>
          </ac:grpSpMkLst>
        </pc:grpChg>
        <pc:picChg chg="add del mod">
          <ac:chgData name="Tay, Xin Yi" userId="ad73b315-b091-46ed-ba07-57123f88aadd" providerId="ADAL" clId="{938B9C6A-D103-3945-8FDC-C00EA40A9268}" dt="2023-11-07T04:18:49.442" v="3891" actId="478"/>
          <ac:picMkLst>
            <pc:docMk/>
            <pc:sldMk cId="4179229681" sldId="792"/>
            <ac:picMk id="15" creationId="{A469E565-E5BA-A249-CEC1-B8F909B04126}"/>
          </ac:picMkLst>
        </pc:picChg>
        <pc:picChg chg="add mod">
          <ac:chgData name="Tay, Xin Yi" userId="ad73b315-b091-46ed-ba07-57123f88aadd" providerId="ADAL" clId="{938B9C6A-D103-3945-8FDC-C00EA40A9268}" dt="2023-11-07T04:21:55.563" v="4128" actId="1076"/>
          <ac:picMkLst>
            <pc:docMk/>
            <pc:sldMk cId="4179229681" sldId="792"/>
            <ac:picMk id="18" creationId="{A94E236C-4411-9C12-76A1-1CCEE67C10AC}"/>
          </ac:picMkLst>
        </pc:picChg>
      </pc:sldChg>
      <pc:sldChg chg="modSp add del mod">
        <pc:chgData name="Tay, Xin Yi" userId="ad73b315-b091-46ed-ba07-57123f88aadd" providerId="ADAL" clId="{938B9C6A-D103-3945-8FDC-C00EA40A9268}" dt="2023-11-07T04:50:57.039" v="4853" actId="2696"/>
        <pc:sldMkLst>
          <pc:docMk/>
          <pc:sldMk cId="2283325079" sldId="793"/>
        </pc:sldMkLst>
        <pc:spChg chg="mod">
          <ac:chgData name="Tay, Xin Yi" userId="ad73b315-b091-46ed-ba07-57123f88aadd" providerId="ADAL" clId="{938B9C6A-D103-3945-8FDC-C00EA40A9268}" dt="2023-11-07T04:36:00.645" v="4228" actId="20577"/>
          <ac:spMkLst>
            <pc:docMk/>
            <pc:sldMk cId="2283325079" sldId="793"/>
            <ac:spMk id="3" creationId="{EA434D42-F395-40E1-A277-C19A004DF29C}"/>
          </ac:spMkLst>
        </pc:spChg>
        <pc:spChg chg="mod">
          <ac:chgData name="Tay, Xin Yi" userId="ad73b315-b091-46ed-ba07-57123f88aadd" providerId="ADAL" clId="{938B9C6A-D103-3945-8FDC-C00EA40A9268}" dt="2023-11-07T04:42:49.438" v="4538" actId="20577"/>
          <ac:spMkLst>
            <pc:docMk/>
            <pc:sldMk cId="2283325079" sldId="793"/>
            <ac:spMk id="11" creationId="{39995FC9-5B05-7D16-5B0A-A2561EBFA9D4}"/>
          </ac:spMkLst>
        </pc:spChg>
      </pc:sldChg>
      <pc:sldChg chg="modSp add del mod ord">
        <pc:chgData name="Tay, Xin Yi" userId="ad73b315-b091-46ed-ba07-57123f88aadd" providerId="ADAL" clId="{938B9C6A-D103-3945-8FDC-C00EA40A9268}" dt="2023-11-07T09:16:23.353" v="8670" actId="2696"/>
        <pc:sldMkLst>
          <pc:docMk/>
          <pc:sldMk cId="3406282626" sldId="794"/>
        </pc:sldMkLst>
        <pc:spChg chg="mod">
          <ac:chgData name="Tay, Xin Yi" userId="ad73b315-b091-46ed-ba07-57123f88aadd" providerId="ADAL" clId="{938B9C6A-D103-3945-8FDC-C00EA40A9268}" dt="2023-11-07T04:36:06.724" v="4230" actId="20577"/>
          <ac:spMkLst>
            <pc:docMk/>
            <pc:sldMk cId="3406282626" sldId="794"/>
            <ac:spMk id="3" creationId="{EA434D42-F395-40E1-A277-C19A004DF29C}"/>
          </ac:spMkLst>
        </pc:spChg>
      </pc:sldChg>
      <pc:sldChg chg="addSp delSp modSp add del mod modShow modNotesTx">
        <pc:chgData name="Tay, Xin Yi" userId="ad73b315-b091-46ed-ba07-57123f88aadd" providerId="ADAL" clId="{938B9C6A-D103-3945-8FDC-C00EA40A9268}" dt="2023-11-07T09:23:25.244" v="8782" actId="2696"/>
        <pc:sldMkLst>
          <pc:docMk/>
          <pc:sldMk cId="2665300545" sldId="795"/>
        </pc:sldMkLst>
        <pc:spChg chg="add mod">
          <ac:chgData name="Tay, Xin Yi" userId="ad73b315-b091-46ed-ba07-57123f88aadd" providerId="ADAL" clId="{938B9C6A-D103-3945-8FDC-C00EA40A9268}" dt="2023-11-07T05:01:43.113" v="4966" actId="20577"/>
          <ac:spMkLst>
            <pc:docMk/>
            <pc:sldMk cId="2665300545" sldId="795"/>
            <ac:spMk id="2" creationId="{3D4C1E8E-E828-CCD2-0238-6224921E3F5D}"/>
          </ac:spMkLst>
        </pc:spChg>
        <pc:spChg chg="mod">
          <ac:chgData name="Tay, Xin Yi" userId="ad73b315-b091-46ed-ba07-57123f88aadd" providerId="ADAL" clId="{938B9C6A-D103-3945-8FDC-C00EA40A9268}" dt="2023-11-07T04:38:09.891" v="4391" actId="20577"/>
          <ac:spMkLst>
            <pc:docMk/>
            <pc:sldMk cId="2665300545" sldId="795"/>
            <ac:spMk id="3" creationId="{EA434D42-F395-40E1-A277-C19A004DF29C}"/>
          </ac:spMkLst>
        </pc:spChg>
        <pc:spChg chg="add mod">
          <ac:chgData name="Tay, Xin Yi" userId="ad73b315-b091-46ed-ba07-57123f88aadd" providerId="ADAL" clId="{938B9C6A-D103-3945-8FDC-C00EA40A9268}" dt="2023-11-07T05:06:25.144" v="5137" actId="108"/>
          <ac:spMkLst>
            <pc:docMk/>
            <pc:sldMk cId="2665300545" sldId="795"/>
            <ac:spMk id="5" creationId="{C27ED507-0602-B354-8BC2-0D3F88DE4910}"/>
          </ac:spMkLst>
        </pc:spChg>
        <pc:spChg chg="add mod">
          <ac:chgData name="Tay, Xin Yi" userId="ad73b315-b091-46ed-ba07-57123f88aadd" providerId="ADAL" clId="{938B9C6A-D103-3945-8FDC-C00EA40A9268}" dt="2023-11-07T05:05:49.379" v="5132" actId="1076"/>
          <ac:spMkLst>
            <pc:docMk/>
            <pc:sldMk cId="2665300545" sldId="795"/>
            <ac:spMk id="10" creationId="{59B5CC2F-F6D7-4F25-1AB0-0D4929728FDB}"/>
          </ac:spMkLst>
        </pc:spChg>
        <pc:spChg chg="del mod">
          <ac:chgData name="Tay, Xin Yi" userId="ad73b315-b091-46ed-ba07-57123f88aadd" providerId="ADAL" clId="{938B9C6A-D103-3945-8FDC-C00EA40A9268}" dt="2023-11-07T05:02:32.761" v="4977" actId="478"/>
          <ac:spMkLst>
            <pc:docMk/>
            <pc:sldMk cId="2665300545" sldId="795"/>
            <ac:spMk id="11" creationId="{F04A9E07-BD21-588D-466B-E8AFE2EC8C1E}"/>
          </ac:spMkLst>
        </pc:spChg>
        <pc:spChg chg="mod">
          <ac:chgData name="Tay, Xin Yi" userId="ad73b315-b091-46ed-ba07-57123f88aadd" providerId="ADAL" clId="{938B9C6A-D103-3945-8FDC-C00EA40A9268}" dt="2023-11-07T04:45:01.227" v="4591" actId="6549"/>
          <ac:spMkLst>
            <pc:docMk/>
            <pc:sldMk cId="2665300545" sldId="795"/>
            <ac:spMk id="14" creationId="{C251AAFD-68D2-81A5-A312-513CBC789D13}"/>
          </ac:spMkLst>
        </pc:spChg>
        <pc:spChg chg="add mod">
          <ac:chgData name="Tay, Xin Yi" userId="ad73b315-b091-46ed-ba07-57123f88aadd" providerId="ADAL" clId="{938B9C6A-D103-3945-8FDC-C00EA40A9268}" dt="2023-11-07T05:14:30.890" v="5348" actId="20577"/>
          <ac:spMkLst>
            <pc:docMk/>
            <pc:sldMk cId="2665300545" sldId="795"/>
            <ac:spMk id="18" creationId="{13CD2B02-1CA0-50A2-FAD4-37D19F190AFF}"/>
          </ac:spMkLst>
        </pc:spChg>
        <pc:spChg chg="add mod">
          <ac:chgData name="Tay, Xin Yi" userId="ad73b315-b091-46ed-ba07-57123f88aadd" providerId="ADAL" clId="{938B9C6A-D103-3945-8FDC-C00EA40A9268}" dt="2023-11-07T05:14:26.500" v="5333" actId="5793"/>
          <ac:spMkLst>
            <pc:docMk/>
            <pc:sldMk cId="2665300545" sldId="795"/>
            <ac:spMk id="19" creationId="{2CC426F7-8424-E809-4428-CD233B2C6B03}"/>
          </ac:spMkLst>
        </pc:spChg>
        <pc:picChg chg="add mod">
          <ac:chgData name="Tay, Xin Yi" userId="ad73b315-b091-46ed-ba07-57123f88aadd" providerId="ADAL" clId="{938B9C6A-D103-3945-8FDC-C00EA40A9268}" dt="2023-11-07T05:05:49.379" v="5132" actId="1076"/>
          <ac:picMkLst>
            <pc:docMk/>
            <pc:sldMk cId="2665300545" sldId="795"/>
            <ac:picMk id="7" creationId="{9CF64DAF-8617-B574-2766-61F74462E2F5}"/>
          </ac:picMkLst>
        </pc:picChg>
        <pc:picChg chg="add del mod">
          <ac:chgData name="Tay, Xin Yi" userId="ad73b315-b091-46ed-ba07-57123f88aadd" providerId="ADAL" clId="{938B9C6A-D103-3945-8FDC-C00EA40A9268}" dt="2023-11-07T05:03:35.107" v="5018" actId="478"/>
          <ac:picMkLst>
            <pc:docMk/>
            <pc:sldMk cId="2665300545" sldId="795"/>
            <ac:picMk id="9" creationId="{AAF9BFF7-4820-D940-9BA3-0FFE585FD253}"/>
          </ac:picMkLst>
        </pc:picChg>
        <pc:picChg chg="del">
          <ac:chgData name="Tay, Xin Yi" userId="ad73b315-b091-46ed-ba07-57123f88aadd" providerId="ADAL" clId="{938B9C6A-D103-3945-8FDC-C00EA40A9268}" dt="2023-11-07T04:38:12.326" v="4392" actId="478"/>
          <ac:picMkLst>
            <pc:docMk/>
            <pc:sldMk cId="2665300545" sldId="795"/>
            <ac:picMk id="1026" creationId="{3F61238B-951D-8E42-879E-4227A6A114B5}"/>
          </ac:picMkLst>
        </pc:picChg>
        <pc:picChg chg="del">
          <ac:chgData name="Tay, Xin Yi" userId="ad73b315-b091-46ed-ba07-57123f88aadd" providerId="ADAL" clId="{938B9C6A-D103-3945-8FDC-C00EA40A9268}" dt="2023-11-07T04:38:12.609" v="4393" actId="478"/>
          <ac:picMkLst>
            <pc:docMk/>
            <pc:sldMk cId="2665300545" sldId="795"/>
            <ac:picMk id="1028" creationId="{4159A75D-3FA6-7B55-F833-94419FA2D1F5}"/>
          </ac:picMkLst>
        </pc:picChg>
        <pc:picChg chg="add del mod">
          <ac:chgData name="Tay, Xin Yi" userId="ad73b315-b091-46ed-ba07-57123f88aadd" providerId="ADAL" clId="{938B9C6A-D103-3945-8FDC-C00EA40A9268}" dt="2023-11-07T05:05:43.284" v="5131" actId="478"/>
          <ac:picMkLst>
            <pc:docMk/>
            <pc:sldMk cId="2665300545" sldId="795"/>
            <ac:picMk id="2050" creationId="{5BD86BF8-CF75-A8DB-C2E7-B125BABD64B9}"/>
          </ac:picMkLst>
        </pc:picChg>
        <pc:cxnChg chg="add mod">
          <ac:chgData name="Tay, Xin Yi" userId="ad73b315-b091-46ed-ba07-57123f88aadd" providerId="ADAL" clId="{938B9C6A-D103-3945-8FDC-C00EA40A9268}" dt="2023-11-07T05:05:49.379" v="5132" actId="1076"/>
          <ac:cxnSpMkLst>
            <pc:docMk/>
            <pc:sldMk cId="2665300545" sldId="795"/>
            <ac:cxnSpMk id="13" creationId="{B323DD37-7B67-22D8-330A-EB598B073BFA}"/>
          </ac:cxnSpMkLst>
        </pc:cxnChg>
        <pc:cxnChg chg="add mod">
          <ac:chgData name="Tay, Xin Yi" userId="ad73b315-b091-46ed-ba07-57123f88aadd" providerId="ADAL" clId="{938B9C6A-D103-3945-8FDC-C00EA40A9268}" dt="2023-11-07T05:05:49.379" v="5132" actId="1076"/>
          <ac:cxnSpMkLst>
            <pc:docMk/>
            <pc:sldMk cId="2665300545" sldId="795"/>
            <ac:cxnSpMk id="15" creationId="{96A8EE8D-4EB8-86E1-C3BE-8EA57B9A0B52}"/>
          </ac:cxnSpMkLst>
        </pc:cxnChg>
        <pc:cxnChg chg="add del mod">
          <ac:chgData name="Tay, Xin Yi" userId="ad73b315-b091-46ed-ba07-57123f88aadd" providerId="ADAL" clId="{938B9C6A-D103-3945-8FDC-C00EA40A9268}" dt="2023-11-07T05:14:12.741" v="5290" actId="478"/>
          <ac:cxnSpMkLst>
            <pc:docMk/>
            <pc:sldMk cId="2665300545" sldId="795"/>
            <ac:cxnSpMk id="20" creationId="{9EAB7F86-EDF9-4C89-DE12-E44B83C68BCB}"/>
          </ac:cxnSpMkLst>
        </pc:cxnChg>
      </pc:sldChg>
      <pc:sldChg chg="addSp delSp modSp add mod ord modShow">
        <pc:chgData name="Tay, Xin Yi" userId="ad73b315-b091-46ed-ba07-57123f88aadd" providerId="ADAL" clId="{938B9C6A-D103-3945-8FDC-C00EA40A9268}" dt="2023-11-14T07:15:15.047" v="17409" actId="20578"/>
        <pc:sldMkLst>
          <pc:docMk/>
          <pc:sldMk cId="3593140293" sldId="795"/>
        </pc:sldMkLst>
        <pc:spChg chg="del">
          <ac:chgData name="Tay, Xin Yi" userId="ad73b315-b091-46ed-ba07-57123f88aadd" providerId="ADAL" clId="{938B9C6A-D103-3945-8FDC-C00EA40A9268}" dt="2023-11-07T09:30:11.279" v="9000" actId="478"/>
          <ac:spMkLst>
            <pc:docMk/>
            <pc:sldMk cId="3593140293" sldId="795"/>
            <ac:spMk id="2" creationId="{3D4C1E8E-E828-CCD2-0238-6224921E3F5D}"/>
          </ac:spMkLst>
        </pc:spChg>
        <pc:spChg chg="mod">
          <ac:chgData name="Tay, Xin Yi" userId="ad73b315-b091-46ed-ba07-57123f88aadd" providerId="ADAL" clId="{938B9C6A-D103-3945-8FDC-C00EA40A9268}" dt="2023-11-07T09:32:54.337" v="9074" actId="20577"/>
          <ac:spMkLst>
            <pc:docMk/>
            <pc:sldMk cId="3593140293" sldId="795"/>
            <ac:spMk id="5" creationId="{C27ED507-0602-B354-8BC2-0D3F88DE4910}"/>
          </ac:spMkLst>
        </pc:spChg>
        <pc:spChg chg="mod">
          <ac:chgData name="Tay, Xin Yi" userId="ad73b315-b091-46ed-ba07-57123f88aadd" providerId="ADAL" clId="{938B9C6A-D103-3945-8FDC-C00EA40A9268}" dt="2023-11-07T09:33:11.647" v="9075" actId="1076"/>
          <ac:spMkLst>
            <pc:docMk/>
            <pc:sldMk cId="3593140293" sldId="795"/>
            <ac:spMk id="10" creationId="{59B5CC2F-F6D7-4F25-1AB0-0D4929728FDB}"/>
          </ac:spMkLst>
        </pc:spChg>
        <pc:spChg chg="mod">
          <ac:chgData name="Tay, Xin Yi" userId="ad73b315-b091-46ed-ba07-57123f88aadd" providerId="ADAL" clId="{938B9C6A-D103-3945-8FDC-C00EA40A9268}" dt="2023-11-07T09:32:20.177" v="9044" actId="20577"/>
          <ac:spMkLst>
            <pc:docMk/>
            <pc:sldMk cId="3593140293" sldId="795"/>
            <ac:spMk id="14" creationId="{C251AAFD-68D2-81A5-A312-513CBC789D13}"/>
          </ac:spMkLst>
        </pc:spChg>
        <pc:spChg chg="mod">
          <ac:chgData name="Tay, Xin Yi" userId="ad73b315-b091-46ed-ba07-57123f88aadd" providerId="ADAL" clId="{938B9C6A-D103-3945-8FDC-C00EA40A9268}" dt="2023-11-07T09:33:11.647" v="9075" actId="1076"/>
          <ac:spMkLst>
            <pc:docMk/>
            <pc:sldMk cId="3593140293" sldId="795"/>
            <ac:spMk id="18" creationId="{13CD2B02-1CA0-50A2-FAD4-37D19F190AFF}"/>
          </ac:spMkLst>
        </pc:spChg>
        <pc:spChg chg="mod">
          <ac:chgData name="Tay, Xin Yi" userId="ad73b315-b091-46ed-ba07-57123f88aadd" providerId="ADAL" clId="{938B9C6A-D103-3945-8FDC-C00EA40A9268}" dt="2023-11-07T09:33:11.647" v="9075" actId="1076"/>
          <ac:spMkLst>
            <pc:docMk/>
            <pc:sldMk cId="3593140293" sldId="795"/>
            <ac:spMk id="19" creationId="{2CC426F7-8424-E809-4428-CD233B2C6B03}"/>
          </ac:spMkLst>
        </pc:spChg>
        <pc:spChg chg="add mod">
          <ac:chgData name="Tay, Xin Yi" userId="ad73b315-b091-46ed-ba07-57123f88aadd" providerId="ADAL" clId="{938B9C6A-D103-3945-8FDC-C00EA40A9268}" dt="2023-11-07T09:33:11.647" v="9075" actId="1076"/>
          <ac:spMkLst>
            <pc:docMk/>
            <pc:sldMk cId="3593140293" sldId="795"/>
            <ac:spMk id="20" creationId="{EFECDD7E-EA8E-70C1-ABF7-420F71BFD3C3}"/>
          </ac:spMkLst>
        </pc:spChg>
        <pc:spChg chg="add del mod">
          <ac:chgData name="Tay, Xin Yi" userId="ad73b315-b091-46ed-ba07-57123f88aadd" providerId="ADAL" clId="{938B9C6A-D103-3945-8FDC-C00EA40A9268}" dt="2023-11-07T09:31:23.186" v="9014" actId="478"/>
          <ac:spMkLst>
            <pc:docMk/>
            <pc:sldMk cId="3593140293" sldId="795"/>
            <ac:spMk id="21" creationId="{50E15A87-3DF9-305E-7018-2342DCF91E70}"/>
          </ac:spMkLst>
        </pc:spChg>
        <pc:spChg chg="add mod">
          <ac:chgData name="Tay, Xin Yi" userId="ad73b315-b091-46ed-ba07-57123f88aadd" providerId="ADAL" clId="{938B9C6A-D103-3945-8FDC-C00EA40A9268}" dt="2023-11-07T09:33:11.647" v="9075" actId="1076"/>
          <ac:spMkLst>
            <pc:docMk/>
            <pc:sldMk cId="3593140293" sldId="795"/>
            <ac:spMk id="22" creationId="{06E3B6B8-79E0-4861-E622-418BF111CD31}"/>
          </ac:spMkLst>
        </pc:spChg>
        <pc:grpChg chg="add mod">
          <ac:chgData name="Tay, Xin Yi" userId="ad73b315-b091-46ed-ba07-57123f88aadd" providerId="ADAL" clId="{938B9C6A-D103-3945-8FDC-C00EA40A9268}" dt="2023-11-07T09:33:20.780" v="9078" actId="1076"/>
          <ac:grpSpMkLst>
            <pc:docMk/>
            <pc:sldMk cId="3593140293" sldId="795"/>
            <ac:grpSpMk id="23" creationId="{F38E4726-0C79-F71D-8C17-098350B227BE}"/>
          </ac:grpSpMkLst>
        </pc:grpChg>
        <pc:picChg chg="mod">
          <ac:chgData name="Tay, Xin Yi" userId="ad73b315-b091-46ed-ba07-57123f88aadd" providerId="ADAL" clId="{938B9C6A-D103-3945-8FDC-C00EA40A9268}" dt="2023-11-07T09:33:11.647" v="9075" actId="1076"/>
          <ac:picMkLst>
            <pc:docMk/>
            <pc:sldMk cId="3593140293" sldId="795"/>
            <ac:picMk id="7" creationId="{9CF64DAF-8617-B574-2766-61F74462E2F5}"/>
          </ac:picMkLst>
        </pc:picChg>
        <pc:picChg chg="add mod">
          <ac:chgData name="Tay, Xin Yi" userId="ad73b315-b091-46ed-ba07-57123f88aadd" providerId="ADAL" clId="{938B9C6A-D103-3945-8FDC-C00EA40A9268}" dt="2023-11-07T09:33:11.647" v="9075" actId="1076"/>
          <ac:picMkLst>
            <pc:docMk/>
            <pc:sldMk cId="3593140293" sldId="795"/>
            <ac:picMk id="8" creationId="{DA9BA527-B3F9-3F3F-CF5B-A3B5B13C0297}"/>
          </ac:picMkLst>
        </pc:picChg>
        <pc:picChg chg="add del mod">
          <ac:chgData name="Tay, Xin Yi" userId="ad73b315-b091-46ed-ba07-57123f88aadd" providerId="ADAL" clId="{938B9C6A-D103-3945-8FDC-C00EA40A9268}" dt="2023-11-07T09:33:11.647" v="9075" actId="1076"/>
          <ac:picMkLst>
            <pc:docMk/>
            <pc:sldMk cId="3593140293" sldId="795"/>
            <ac:picMk id="11" creationId="{88618167-47B9-A628-0CAF-7E7D285B28CA}"/>
          </ac:picMkLst>
        </pc:picChg>
        <pc:cxnChg chg="mod">
          <ac:chgData name="Tay, Xin Yi" userId="ad73b315-b091-46ed-ba07-57123f88aadd" providerId="ADAL" clId="{938B9C6A-D103-3945-8FDC-C00EA40A9268}" dt="2023-11-07T09:33:11.647" v="9075" actId="1076"/>
          <ac:cxnSpMkLst>
            <pc:docMk/>
            <pc:sldMk cId="3593140293" sldId="795"/>
            <ac:cxnSpMk id="13" creationId="{B323DD37-7B67-22D8-330A-EB598B073BFA}"/>
          </ac:cxnSpMkLst>
        </pc:cxnChg>
        <pc:cxnChg chg="mod">
          <ac:chgData name="Tay, Xin Yi" userId="ad73b315-b091-46ed-ba07-57123f88aadd" providerId="ADAL" clId="{938B9C6A-D103-3945-8FDC-C00EA40A9268}" dt="2023-11-07T09:33:11.647" v="9075" actId="1076"/>
          <ac:cxnSpMkLst>
            <pc:docMk/>
            <pc:sldMk cId="3593140293" sldId="795"/>
            <ac:cxnSpMk id="15" creationId="{96A8EE8D-4EB8-86E1-C3BE-8EA57B9A0B52}"/>
          </ac:cxnSpMkLst>
        </pc:cxnChg>
      </pc:sldChg>
      <pc:sldChg chg="add del">
        <pc:chgData name="Tay, Xin Yi" userId="ad73b315-b091-46ed-ba07-57123f88aadd" providerId="ADAL" clId="{938B9C6A-D103-3945-8FDC-C00EA40A9268}" dt="2023-11-07T04:50:57.184" v="4854" actId="2696"/>
        <pc:sldMkLst>
          <pc:docMk/>
          <pc:sldMk cId="7525597" sldId="796"/>
        </pc:sldMkLst>
      </pc:sldChg>
      <pc:sldChg chg="addSp delSp modSp add del mod">
        <pc:chgData name="Tay, Xin Yi" userId="ad73b315-b091-46ed-ba07-57123f88aadd" providerId="ADAL" clId="{938B9C6A-D103-3945-8FDC-C00EA40A9268}" dt="2023-11-07T09:16:22.007" v="8669" actId="2696"/>
        <pc:sldMkLst>
          <pc:docMk/>
          <pc:sldMk cId="1255484477" sldId="797"/>
        </pc:sldMkLst>
        <pc:spChg chg="mod">
          <ac:chgData name="Tay, Xin Yi" userId="ad73b315-b091-46ed-ba07-57123f88aadd" providerId="ADAL" clId="{938B9C6A-D103-3945-8FDC-C00EA40A9268}" dt="2023-11-07T04:51:02.036" v="4856" actId="20577"/>
          <ac:spMkLst>
            <pc:docMk/>
            <pc:sldMk cId="1255484477" sldId="797"/>
            <ac:spMk id="11" creationId="{F04A9E07-BD21-588D-466B-E8AFE2EC8C1E}"/>
          </ac:spMkLst>
        </pc:spChg>
        <pc:picChg chg="add del mod">
          <ac:chgData name="Tay, Xin Yi" userId="ad73b315-b091-46ed-ba07-57123f88aadd" providerId="ADAL" clId="{938B9C6A-D103-3945-8FDC-C00EA40A9268}" dt="2023-11-07T05:23:28.223" v="5721" actId="21"/>
          <ac:picMkLst>
            <pc:docMk/>
            <pc:sldMk cId="1255484477" sldId="797"/>
            <ac:picMk id="4098" creationId="{65669518-F51E-A124-0E8D-60B55C6C9222}"/>
          </ac:picMkLst>
        </pc:picChg>
      </pc:sldChg>
      <pc:sldChg chg="addSp delSp modSp add mod">
        <pc:chgData name="Tay, Xin Yi" userId="ad73b315-b091-46ed-ba07-57123f88aadd" providerId="ADAL" clId="{938B9C6A-D103-3945-8FDC-C00EA40A9268}" dt="2023-11-07T05:15:49.664" v="5391" actId="1076"/>
        <pc:sldMkLst>
          <pc:docMk/>
          <pc:sldMk cId="3563729413" sldId="798"/>
        </pc:sldMkLst>
        <pc:spChg chg="add mod">
          <ac:chgData name="Tay, Xin Yi" userId="ad73b315-b091-46ed-ba07-57123f88aadd" providerId="ADAL" clId="{938B9C6A-D103-3945-8FDC-C00EA40A9268}" dt="2023-11-07T05:15:49.664" v="5391" actId="1076"/>
          <ac:spMkLst>
            <pc:docMk/>
            <pc:sldMk cId="3563729413" sldId="798"/>
            <ac:spMk id="5" creationId="{BA98D05F-AC5E-38BE-85A2-6FC8C48313A0}"/>
          </ac:spMkLst>
        </pc:spChg>
        <pc:spChg chg="add del mod">
          <ac:chgData name="Tay, Xin Yi" userId="ad73b315-b091-46ed-ba07-57123f88aadd" providerId="ADAL" clId="{938B9C6A-D103-3945-8FDC-C00EA40A9268}" dt="2023-11-07T05:10:57.939" v="5224" actId="478"/>
          <ac:spMkLst>
            <pc:docMk/>
            <pc:sldMk cId="3563729413" sldId="798"/>
            <ac:spMk id="7" creationId="{B6033660-1284-47DE-DC0E-4D7AD91FDED7}"/>
          </ac:spMkLst>
        </pc:spChg>
        <pc:spChg chg="del mod">
          <ac:chgData name="Tay, Xin Yi" userId="ad73b315-b091-46ed-ba07-57123f88aadd" providerId="ADAL" clId="{938B9C6A-D103-3945-8FDC-C00EA40A9268}" dt="2023-11-07T05:06:46.544" v="5144" actId="478"/>
          <ac:spMkLst>
            <pc:docMk/>
            <pc:sldMk cId="3563729413" sldId="798"/>
            <ac:spMk id="11" creationId="{F04A9E07-BD21-588D-466B-E8AFE2EC8C1E}"/>
          </ac:spMkLst>
        </pc:spChg>
        <pc:spChg chg="add mod">
          <ac:chgData name="Tay, Xin Yi" userId="ad73b315-b091-46ed-ba07-57123f88aadd" providerId="ADAL" clId="{938B9C6A-D103-3945-8FDC-C00EA40A9268}" dt="2023-11-07T05:13:52.383" v="5286" actId="1076"/>
          <ac:spMkLst>
            <pc:docMk/>
            <pc:sldMk cId="3563729413" sldId="798"/>
            <ac:spMk id="17" creationId="{BA38F704-3B7F-306E-BF9D-0499386F0390}"/>
          </ac:spMkLst>
        </pc:spChg>
        <pc:spChg chg="add mod">
          <ac:chgData name="Tay, Xin Yi" userId="ad73b315-b091-46ed-ba07-57123f88aadd" providerId="ADAL" clId="{938B9C6A-D103-3945-8FDC-C00EA40A9268}" dt="2023-11-07T05:13:52.383" v="5286" actId="1076"/>
          <ac:spMkLst>
            <pc:docMk/>
            <pc:sldMk cId="3563729413" sldId="798"/>
            <ac:spMk id="22" creationId="{84C5A769-2F3C-38C5-A675-1B650B43DDC6}"/>
          </ac:spMkLst>
        </pc:spChg>
        <pc:spChg chg="add mod">
          <ac:chgData name="Tay, Xin Yi" userId="ad73b315-b091-46ed-ba07-57123f88aadd" providerId="ADAL" clId="{938B9C6A-D103-3945-8FDC-C00EA40A9268}" dt="2023-11-07T05:13:52.383" v="5286" actId="1076"/>
          <ac:spMkLst>
            <pc:docMk/>
            <pc:sldMk cId="3563729413" sldId="798"/>
            <ac:spMk id="23" creationId="{229C179D-FF0F-6D80-1EC3-E4FA1613740E}"/>
          </ac:spMkLst>
        </pc:spChg>
        <pc:spChg chg="add del mod">
          <ac:chgData name="Tay, Xin Yi" userId="ad73b315-b091-46ed-ba07-57123f88aadd" providerId="ADAL" clId="{938B9C6A-D103-3945-8FDC-C00EA40A9268}" dt="2023-11-07T05:11:46.524" v="5228" actId="478"/>
          <ac:spMkLst>
            <pc:docMk/>
            <pc:sldMk cId="3563729413" sldId="798"/>
            <ac:spMk id="24" creationId="{301121C4-24C5-B767-D9A2-A697DDFDC398}"/>
          </ac:spMkLst>
        </pc:spChg>
        <pc:spChg chg="add mod">
          <ac:chgData name="Tay, Xin Yi" userId="ad73b315-b091-46ed-ba07-57123f88aadd" providerId="ADAL" clId="{938B9C6A-D103-3945-8FDC-C00EA40A9268}" dt="2023-11-07T05:13:52.383" v="5286" actId="1076"/>
          <ac:spMkLst>
            <pc:docMk/>
            <pc:sldMk cId="3563729413" sldId="798"/>
            <ac:spMk id="25" creationId="{7FF420F5-DAD0-7B9B-DE13-618DCD746FCD}"/>
          </ac:spMkLst>
        </pc:spChg>
        <pc:grpChg chg="add mod">
          <ac:chgData name="Tay, Xin Yi" userId="ad73b315-b091-46ed-ba07-57123f88aadd" providerId="ADAL" clId="{938B9C6A-D103-3945-8FDC-C00EA40A9268}" dt="2023-11-07T05:13:52.383" v="5286" actId="1076"/>
          <ac:grpSpMkLst>
            <pc:docMk/>
            <pc:sldMk cId="3563729413" sldId="798"/>
            <ac:grpSpMk id="26" creationId="{E9F43618-EAD5-4EBA-547D-B2EDE5B3844A}"/>
          </ac:grpSpMkLst>
        </pc:grpChg>
        <pc:picChg chg="add mod">
          <ac:chgData name="Tay, Xin Yi" userId="ad73b315-b091-46ed-ba07-57123f88aadd" providerId="ADAL" clId="{938B9C6A-D103-3945-8FDC-C00EA40A9268}" dt="2023-11-07T05:13:52.383" v="5286" actId="1076"/>
          <ac:picMkLst>
            <pc:docMk/>
            <pc:sldMk cId="3563729413" sldId="798"/>
            <ac:picMk id="6" creationId="{0DCF73DB-7307-A82D-6C7D-C8A1BF52AE96}"/>
          </ac:picMkLst>
        </pc:picChg>
        <pc:picChg chg="add mod">
          <ac:chgData name="Tay, Xin Yi" userId="ad73b315-b091-46ed-ba07-57123f88aadd" providerId="ADAL" clId="{938B9C6A-D103-3945-8FDC-C00EA40A9268}" dt="2023-11-07T05:13:52.383" v="5286" actId="1076"/>
          <ac:picMkLst>
            <pc:docMk/>
            <pc:sldMk cId="3563729413" sldId="798"/>
            <ac:picMk id="8" creationId="{89780889-0DBE-EB75-F40C-EB03E7F4EDA8}"/>
          </ac:picMkLst>
        </pc:picChg>
        <pc:picChg chg="add del mod">
          <ac:chgData name="Tay, Xin Yi" userId="ad73b315-b091-46ed-ba07-57123f88aadd" providerId="ADAL" clId="{938B9C6A-D103-3945-8FDC-C00EA40A9268}" dt="2023-11-07T05:08:35.630" v="5181" actId="478"/>
          <ac:picMkLst>
            <pc:docMk/>
            <pc:sldMk cId="3563729413" sldId="798"/>
            <ac:picMk id="10" creationId="{F92DD751-3759-6845-31E8-DD4B8725218D}"/>
          </ac:picMkLst>
        </pc:picChg>
        <pc:picChg chg="add del mod">
          <ac:chgData name="Tay, Xin Yi" userId="ad73b315-b091-46ed-ba07-57123f88aadd" providerId="ADAL" clId="{938B9C6A-D103-3945-8FDC-C00EA40A9268}" dt="2023-11-07T05:08:30.732" v="5179" actId="478"/>
          <ac:picMkLst>
            <pc:docMk/>
            <pc:sldMk cId="3563729413" sldId="798"/>
            <ac:picMk id="13" creationId="{415F89BC-3DF3-7C25-DD18-50243B6CDA9D}"/>
          </ac:picMkLst>
        </pc:picChg>
        <pc:picChg chg="add mod">
          <ac:chgData name="Tay, Xin Yi" userId="ad73b315-b091-46ed-ba07-57123f88aadd" providerId="ADAL" clId="{938B9C6A-D103-3945-8FDC-C00EA40A9268}" dt="2023-11-07T05:13:52.383" v="5286" actId="1076"/>
          <ac:picMkLst>
            <pc:docMk/>
            <pc:sldMk cId="3563729413" sldId="798"/>
            <ac:picMk id="16" creationId="{1FBB03AE-4CAE-7556-63A3-615CAFE7D576}"/>
          </ac:picMkLst>
        </pc:picChg>
        <pc:picChg chg="del">
          <ac:chgData name="Tay, Xin Yi" userId="ad73b315-b091-46ed-ba07-57123f88aadd" providerId="ADAL" clId="{938B9C6A-D103-3945-8FDC-C00EA40A9268}" dt="2023-11-07T05:06:13.611" v="5135" actId="478"/>
          <ac:picMkLst>
            <pc:docMk/>
            <pc:sldMk cId="3563729413" sldId="798"/>
            <ac:picMk id="2050" creationId="{5BD86BF8-CF75-A8DB-C2E7-B125BABD64B9}"/>
          </ac:picMkLst>
        </pc:picChg>
        <pc:picChg chg="add mod">
          <ac:chgData name="Tay, Xin Yi" userId="ad73b315-b091-46ed-ba07-57123f88aadd" providerId="ADAL" clId="{938B9C6A-D103-3945-8FDC-C00EA40A9268}" dt="2023-11-07T05:13:52.383" v="5286" actId="1076"/>
          <ac:picMkLst>
            <pc:docMk/>
            <pc:sldMk cId="3563729413" sldId="798"/>
            <ac:picMk id="6146" creationId="{0ACCFA66-C64D-F90F-4FC9-185CF73E6243}"/>
          </ac:picMkLst>
        </pc:picChg>
        <pc:cxnChg chg="add mod">
          <ac:chgData name="Tay, Xin Yi" userId="ad73b315-b091-46ed-ba07-57123f88aadd" providerId="ADAL" clId="{938B9C6A-D103-3945-8FDC-C00EA40A9268}" dt="2023-11-07T05:13:52.383" v="5286" actId="1076"/>
          <ac:cxnSpMkLst>
            <pc:docMk/>
            <pc:sldMk cId="3563729413" sldId="798"/>
            <ac:cxnSpMk id="18" creationId="{C413171C-0787-B76C-248D-25FA424CB702}"/>
          </ac:cxnSpMkLst>
        </pc:cxnChg>
      </pc:sldChg>
      <pc:sldChg chg="addSp modSp add del mod ord">
        <pc:chgData name="Tay, Xin Yi" userId="ad73b315-b091-46ed-ba07-57123f88aadd" providerId="ADAL" clId="{938B9C6A-D103-3945-8FDC-C00EA40A9268}" dt="2023-11-07T09:12:39.694" v="8549" actId="2696"/>
        <pc:sldMkLst>
          <pc:docMk/>
          <pc:sldMk cId="2274888473" sldId="799"/>
        </pc:sldMkLst>
        <pc:spChg chg="mod">
          <ac:chgData name="Tay, Xin Yi" userId="ad73b315-b091-46ed-ba07-57123f88aadd" providerId="ADAL" clId="{938B9C6A-D103-3945-8FDC-C00EA40A9268}" dt="2023-11-07T09:12:22.621" v="8547" actId="20577"/>
          <ac:spMkLst>
            <pc:docMk/>
            <pc:sldMk cId="2274888473" sldId="799"/>
            <ac:spMk id="3" creationId="{EA434D42-F395-40E1-A277-C19A004DF29C}"/>
          </ac:spMkLst>
        </pc:spChg>
        <pc:spChg chg="add mod">
          <ac:chgData name="Tay, Xin Yi" userId="ad73b315-b091-46ed-ba07-57123f88aadd" providerId="ADAL" clId="{938B9C6A-D103-3945-8FDC-C00EA40A9268}" dt="2023-11-07T05:17:44.841" v="5452"/>
          <ac:spMkLst>
            <pc:docMk/>
            <pc:sldMk cId="2274888473" sldId="799"/>
            <ac:spMk id="6" creationId="{6FB52D6C-6283-4E87-B295-7BBDCB317D42}"/>
          </ac:spMkLst>
        </pc:spChg>
        <pc:spChg chg="add mod">
          <ac:chgData name="Tay, Xin Yi" userId="ad73b315-b091-46ed-ba07-57123f88aadd" providerId="ADAL" clId="{938B9C6A-D103-3945-8FDC-C00EA40A9268}" dt="2023-11-07T05:17:44.841" v="5452"/>
          <ac:spMkLst>
            <pc:docMk/>
            <pc:sldMk cId="2274888473" sldId="799"/>
            <ac:spMk id="7" creationId="{A55941B3-96DB-8608-AFC2-17DD9411D254}"/>
          </ac:spMkLst>
        </pc:spChg>
        <pc:spChg chg="mod">
          <ac:chgData name="Tay, Xin Yi" userId="ad73b315-b091-46ed-ba07-57123f88aadd" providerId="ADAL" clId="{938B9C6A-D103-3945-8FDC-C00EA40A9268}" dt="2023-11-07T05:17:51.837" v="5455" actId="1076"/>
          <ac:spMkLst>
            <pc:docMk/>
            <pc:sldMk cId="2274888473" sldId="799"/>
            <ac:spMk id="11" creationId="{39995FC9-5B05-7D16-5B0A-A2561EBFA9D4}"/>
          </ac:spMkLst>
        </pc:spChg>
        <pc:grpChg chg="add mod">
          <ac:chgData name="Tay, Xin Yi" userId="ad73b315-b091-46ed-ba07-57123f88aadd" providerId="ADAL" clId="{938B9C6A-D103-3945-8FDC-C00EA40A9268}" dt="2023-11-07T05:17:44.841" v="5452"/>
          <ac:grpSpMkLst>
            <pc:docMk/>
            <pc:sldMk cId="2274888473" sldId="799"/>
            <ac:grpSpMk id="5" creationId="{06E013B6-C4DE-852E-102B-9D2CD500BBEC}"/>
          </ac:grpSpMkLst>
        </pc:grpChg>
      </pc:sldChg>
      <pc:sldChg chg="modSp add del mod">
        <pc:chgData name="Tay, Xin Yi" userId="ad73b315-b091-46ed-ba07-57123f88aadd" providerId="ADAL" clId="{938B9C6A-D103-3945-8FDC-C00EA40A9268}" dt="2023-11-07T09:16:19.449" v="8668" actId="2696"/>
        <pc:sldMkLst>
          <pc:docMk/>
          <pc:sldMk cId="240909506" sldId="800"/>
        </pc:sldMkLst>
        <pc:spChg chg="mod">
          <ac:chgData name="Tay, Xin Yi" userId="ad73b315-b091-46ed-ba07-57123f88aadd" providerId="ADAL" clId="{938B9C6A-D103-3945-8FDC-C00EA40A9268}" dt="2023-11-07T05:17:21.812" v="5448" actId="20577"/>
          <ac:spMkLst>
            <pc:docMk/>
            <pc:sldMk cId="240909506" sldId="800"/>
            <ac:spMk id="2" creationId="{E1B3B392-E64A-0E48-BBEC-D0B44D9537EA}"/>
          </ac:spMkLst>
        </pc:spChg>
      </pc:sldChg>
      <pc:sldChg chg="add del">
        <pc:chgData name="Tay, Xin Yi" userId="ad73b315-b091-46ed-ba07-57123f88aadd" providerId="ADAL" clId="{938B9C6A-D103-3945-8FDC-C00EA40A9268}" dt="2023-11-07T05:17:51.643" v="5454"/>
        <pc:sldMkLst>
          <pc:docMk/>
          <pc:sldMk cId="2314581544" sldId="801"/>
        </pc:sldMkLst>
      </pc:sldChg>
      <pc:sldChg chg="modSp add del mod ord modAnim modShow">
        <pc:chgData name="Tay, Xin Yi" userId="ad73b315-b091-46ed-ba07-57123f88aadd" providerId="ADAL" clId="{938B9C6A-D103-3945-8FDC-C00EA40A9268}" dt="2023-11-14T08:30:13.372" v="18468" actId="2696"/>
        <pc:sldMkLst>
          <pc:docMk/>
          <pc:sldMk cId="3673647146" sldId="801"/>
        </pc:sldMkLst>
        <pc:spChg chg="mod">
          <ac:chgData name="Tay, Xin Yi" userId="ad73b315-b091-46ed-ba07-57123f88aadd" providerId="ADAL" clId="{938B9C6A-D103-3945-8FDC-C00EA40A9268}" dt="2023-11-08T07:31:59.602" v="11786" actId="20577"/>
          <ac:spMkLst>
            <pc:docMk/>
            <pc:sldMk cId="3673647146" sldId="801"/>
            <ac:spMk id="2" creationId="{E1B3B392-E64A-0E48-BBEC-D0B44D9537EA}"/>
          </ac:spMkLst>
        </pc:spChg>
        <pc:graphicFrameChg chg="mod">
          <ac:chgData name="Tay, Xin Yi" userId="ad73b315-b091-46ed-ba07-57123f88aadd" providerId="ADAL" clId="{938B9C6A-D103-3945-8FDC-C00EA40A9268}" dt="2023-11-08T06:29:28.140" v="10343" actId="20577"/>
          <ac:graphicFrameMkLst>
            <pc:docMk/>
            <pc:sldMk cId="3673647146" sldId="801"/>
            <ac:graphicFrameMk id="9" creationId="{B3351B8E-C462-BB0A-7FFC-79F2BA9EA966}"/>
          </ac:graphicFrameMkLst>
        </pc:graphicFrameChg>
      </pc:sldChg>
      <pc:sldChg chg="addSp delSp modSp add mod ord modNotesTx">
        <pc:chgData name="Tay, Xin Yi" userId="ad73b315-b091-46ed-ba07-57123f88aadd" providerId="ADAL" clId="{938B9C6A-D103-3945-8FDC-C00EA40A9268}" dt="2023-11-14T07:18:37.505" v="17453" actId="20578"/>
        <pc:sldMkLst>
          <pc:docMk/>
          <pc:sldMk cId="1738005117" sldId="802"/>
        </pc:sldMkLst>
        <pc:spChg chg="mod">
          <ac:chgData name="Tay, Xin Yi" userId="ad73b315-b091-46ed-ba07-57123f88aadd" providerId="ADAL" clId="{938B9C6A-D103-3945-8FDC-C00EA40A9268}" dt="2023-11-07T05:34:05.981" v="6087" actId="20577"/>
          <ac:spMkLst>
            <pc:docMk/>
            <pc:sldMk cId="1738005117" sldId="802"/>
            <ac:spMk id="3" creationId="{EA434D42-F395-40E1-A277-C19A004DF29C}"/>
          </ac:spMkLst>
        </pc:spChg>
        <pc:spChg chg="del">
          <ac:chgData name="Tay, Xin Yi" userId="ad73b315-b091-46ed-ba07-57123f88aadd" providerId="ADAL" clId="{938B9C6A-D103-3945-8FDC-C00EA40A9268}" dt="2023-11-07T05:29:24.376" v="5986" actId="478"/>
          <ac:spMkLst>
            <pc:docMk/>
            <pc:sldMk cId="1738005117" sldId="802"/>
            <ac:spMk id="4" creationId="{531B57BA-DE06-4F93-9408-D2855E3851DB}"/>
          </ac:spMkLst>
        </pc:spChg>
        <pc:spChg chg="mod">
          <ac:chgData name="Tay, Xin Yi" userId="ad73b315-b091-46ed-ba07-57123f88aadd" providerId="ADAL" clId="{938B9C6A-D103-3945-8FDC-C00EA40A9268}" dt="2023-11-07T08:55:10.593" v="7691" actId="403"/>
          <ac:spMkLst>
            <pc:docMk/>
            <pc:sldMk cId="1738005117" sldId="802"/>
            <ac:spMk id="5" creationId="{BA98D05F-AC5E-38BE-85A2-6FC8C48313A0}"/>
          </ac:spMkLst>
        </pc:spChg>
        <pc:spChg chg="mod">
          <ac:chgData name="Tay, Xin Yi" userId="ad73b315-b091-46ed-ba07-57123f88aadd" providerId="ADAL" clId="{938B9C6A-D103-3945-8FDC-C00EA40A9268}" dt="2023-11-07T05:27:13.679" v="5874" actId="1036"/>
          <ac:spMkLst>
            <pc:docMk/>
            <pc:sldMk cId="1738005117" sldId="802"/>
            <ac:spMk id="14" creationId="{C251AAFD-68D2-81A5-A312-513CBC789D13}"/>
          </ac:spMkLst>
        </pc:spChg>
        <pc:grpChg chg="del">
          <ac:chgData name="Tay, Xin Yi" userId="ad73b315-b091-46ed-ba07-57123f88aadd" providerId="ADAL" clId="{938B9C6A-D103-3945-8FDC-C00EA40A9268}" dt="2023-11-07T05:24:50.517" v="5755" actId="478"/>
          <ac:grpSpMkLst>
            <pc:docMk/>
            <pc:sldMk cId="1738005117" sldId="802"/>
            <ac:grpSpMk id="26" creationId="{E9F43618-EAD5-4EBA-547D-B2EDE5B3844A}"/>
          </ac:grpSpMkLst>
        </pc:grpChg>
        <pc:picChg chg="add mod">
          <ac:chgData name="Tay, Xin Yi" userId="ad73b315-b091-46ed-ba07-57123f88aadd" providerId="ADAL" clId="{938B9C6A-D103-3945-8FDC-C00EA40A9268}" dt="2023-11-07T08:55:15.028" v="7692" actId="1076"/>
          <ac:picMkLst>
            <pc:docMk/>
            <pc:sldMk cId="1738005117" sldId="802"/>
            <ac:picMk id="7" creationId="{5C16F30D-1125-E145-94DF-F9267D1D89E9}"/>
          </ac:picMkLst>
        </pc:picChg>
      </pc:sldChg>
      <pc:sldChg chg="addSp delSp modSp add del mod ord modShow">
        <pc:chgData name="Tay, Xin Yi" userId="ad73b315-b091-46ed-ba07-57123f88aadd" providerId="ADAL" clId="{938B9C6A-D103-3945-8FDC-C00EA40A9268}" dt="2023-11-14T08:30:13.372" v="18468" actId="2696"/>
        <pc:sldMkLst>
          <pc:docMk/>
          <pc:sldMk cId="952489859" sldId="803"/>
        </pc:sldMkLst>
        <pc:spChg chg="mod">
          <ac:chgData name="Tay, Xin Yi" userId="ad73b315-b091-46ed-ba07-57123f88aadd" providerId="ADAL" clId="{938B9C6A-D103-3945-8FDC-C00EA40A9268}" dt="2023-11-07T05:23:37.645" v="5743" actId="20577"/>
          <ac:spMkLst>
            <pc:docMk/>
            <pc:sldMk cId="952489859" sldId="803"/>
            <ac:spMk id="3" creationId="{EA434D42-F395-40E1-A277-C19A004DF29C}"/>
          </ac:spMkLst>
        </pc:spChg>
        <pc:spChg chg="del">
          <ac:chgData name="Tay, Xin Yi" userId="ad73b315-b091-46ed-ba07-57123f88aadd" providerId="ADAL" clId="{938B9C6A-D103-3945-8FDC-C00EA40A9268}" dt="2023-11-07T05:23:39.735" v="5744" actId="478"/>
          <ac:spMkLst>
            <pc:docMk/>
            <pc:sldMk cId="952489859" sldId="803"/>
            <ac:spMk id="5" creationId="{BA98D05F-AC5E-38BE-85A2-6FC8C48313A0}"/>
          </ac:spMkLst>
        </pc:spChg>
        <pc:spChg chg="mod">
          <ac:chgData name="Tay, Xin Yi" userId="ad73b315-b091-46ed-ba07-57123f88aadd" providerId="ADAL" clId="{938B9C6A-D103-3945-8FDC-C00EA40A9268}" dt="2023-11-07T09:51:33.401" v="9866" actId="20577"/>
          <ac:spMkLst>
            <pc:docMk/>
            <pc:sldMk cId="952489859" sldId="803"/>
            <ac:spMk id="14" creationId="{C251AAFD-68D2-81A5-A312-513CBC789D13}"/>
          </ac:spMkLst>
        </pc:spChg>
        <pc:grpChg chg="del">
          <ac:chgData name="Tay, Xin Yi" userId="ad73b315-b091-46ed-ba07-57123f88aadd" providerId="ADAL" clId="{938B9C6A-D103-3945-8FDC-C00EA40A9268}" dt="2023-11-07T05:23:40.466" v="5745" actId="478"/>
          <ac:grpSpMkLst>
            <pc:docMk/>
            <pc:sldMk cId="952489859" sldId="803"/>
            <ac:grpSpMk id="26" creationId="{E9F43618-EAD5-4EBA-547D-B2EDE5B3844A}"/>
          </ac:grpSpMkLst>
        </pc:grpChg>
        <pc:picChg chg="add del mod">
          <ac:chgData name="Tay, Xin Yi" userId="ad73b315-b091-46ed-ba07-57123f88aadd" providerId="ADAL" clId="{938B9C6A-D103-3945-8FDC-C00EA40A9268}" dt="2023-11-07T09:53:52.035" v="9869" actId="478"/>
          <ac:picMkLst>
            <pc:docMk/>
            <pc:sldMk cId="952489859" sldId="803"/>
            <ac:picMk id="7" creationId="{99EB1CBE-83C4-E86D-B354-547D22A7DD7C}"/>
          </ac:picMkLst>
        </pc:picChg>
        <pc:picChg chg="add del mod">
          <ac:chgData name="Tay, Xin Yi" userId="ad73b315-b091-46ed-ba07-57123f88aadd" providerId="ADAL" clId="{938B9C6A-D103-3945-8FDC-C00EA40A9268}" dt="2023-11-07T09:53:51.209" v="9868"/>
          <ac:picMkLst>
            <pc:docMk/>
            <pc:sldMk cId="952489859" sldId="803"/>
            <ac:picMk id="10" creationId="{6DDD2157-347D-4721-C6F9-0DF12E0FF890}"/>
          </ac:picMkLst>
        </pc:picChg>
        <pc:picChg chg="add mod">
          <ac:chgData name="Tay, Xin Yi" userId="ad73b315-b091-46ed-ba07-57123f88aadd" providerId="ADAL" clId="{938B9C6A-D103-3945-8FDC-C00EA40A9268}" dt="2023-11-07T09:53:56.152" v="9873" actId="1076"/>
          <ac:picMkLst>
            <pc:docMk/>
            <pc:sldMk cId="952489859" sldId="803"/>
            <ac:picMk id="12" creationId="{A4DFC864-2CE9-856A-176C-C48A70835896}"/>
          </ac:picMkLst>
        </pc:picChg>
      </pc:sldChg>
      <pc:sldChg chg="addSp delSp modSp add del mod ord modNotesTx">
        <pc:chgData name="Tay, Xin Yi" userId="ad73b315-b091-46ed-ba07-57123f88aadd" providerId="ADAL" clId="{938B9C6A-D103-3945-8FDC-C00EA40A9268}" dt="2023-11-14T07:17:59.246" v="17451" actId="2696"/>
        <pc:sldMkLst>
          <pc:docMk/>
          <pc:sldMk cId="2949597943" sldId="804"/>
        </pc:sldMkLst>
        <pc:spChg chg="mod">
          <ac:chgData name="Tay, Xin Yi" userId="ad73b315-b091-46ed-ba07-57123f88aadd" providerId="ADAL" clId="{938B9C6A-D103-3945-8FDC-C00EA40A9268}" dt="2023-11-07T08:26:42.390" v="6187" actId="20577"/>
          <ac:spMkLst>
            <pc:docMk/>
            <pc:sldMk cId="2949597943" sldId="804"/>
            <ac:spMk id="3" creationId="{2C921932-9E85-4A0C-A7FC-16F4A85D6B14}"/>
          </ac:spMkLst>
        </pc:spChg>
        <pc:spChg chg="add del mod">
          <ac:chgData name="Tay, Xin Yi" userId="ad73b315-b091-46ed-ba07-57123f88aadd" providerId="ADAL" clId="{938B9C6A-D103-3945-8FDC-C00EA40A9268}" dt="2023-11-07T08:26:32.415" v="6162" actId="478"/>
          <ac:spMkLst>
            <pc:docMk/>
            <pc:sldMk cId="2949597943" sldId="804"/>
            <ac:spMk id="4" creationId="{238C3C0A-4BB1-AE8F-0B97-8BAFBDDDFBB7}"/>
          </ac:spMkLst>
        </pc:spChg>
        <pc:spChg chg="del">
          <ac:chgData name="Tay, Xin Yi" userId="ad73b315-b091-46ed-ba07-57123f88aadd" providerId="ADAL" clId="{938B9C6A-D103-3945-8FDC-C00EA40A9268}" dt="2023-11-07T08:26:30.135" v="6161" actId="478"/>
          <ac:spMkLst>
            <pc:docMk/>
            <pc:sldMk cId="2949597943" sldId="804"/>
            <ac:spMk id="6" creationId="{4659B4CC-267D-40A4-B271-D950E53D25B0}"/>
          </ac:spMkLst>
        </pc:spChg>
        <pc:spChg chg="mod">
          <ac:chgData name="Tay, Xin Yi" userId="ad73b315-b091-46ed-ba07-57123f88aadd" providerId="ADAL" clId="{938B9C6A-D103-3945-8FDC-C00EA40A9268}" dt="2023-11-07T08:44:41.666" v="7009" actId="20577"/>
          <ac:spMkLst>
            <pc:docMk/>
            <pc:sldMk cId="2949597943" sldId="804"/>
            <ac:spMk id="7" creationId="{07FC08E5-0A68-4423-80F4-1E5654E6AB64}"/>
          </ac:spMkLst>
        </pc:spChg>
        <pc:picChg chg="add mod modCrop">
          <ac:chgData name="Tay, Xin Yi" userId="ad73b315-b091-46ed-ba07-57123f88aadd" providerId="ADAL" clId="{938B9C6A-D103-3945-8FDC-C00EA40A9268}" dt="2023-11-07T08:43:31.804" v="6907" actId="1076"/>
          <ac:picMkLst>
            <pc:docMk/>
            <pc:sldMk cId="2949597943" sldId="804"/>
            <ac:picMk id="9" creationId="{409D6681-5677-1FAC-A8A0-E911F0206C28}"/>
          </ac:picMkLst>
        </pc:picChg>
        <pc:picChg chg="del">
          <ac:chgData name="Tay, Xin Yi" userId="ad73b315-b091-46ed-ba07-57123f88aadd" providerId="ADAL" clId="{938B9C6A-D103-3945-8FDC-C00EA40A9268}" dt="2023-11-07T08:29:13.523" v="6218" actId="478"/>
          <ac:picMkLst>
            <pc:docMk/>
            <pc:sldMk cId="2949597943" sldId="804"/>
            <ac:picMk id="11" creationId="{B323A365-9ECA-4863-9393-DFCCE34BE0E6}"/>
          </ac:picMkLst>
        </pc:picChg>
        <pc:picChg chg="add mod">
          <ac:chgData name="Tay, Xin Yi" userId="ad73b315-b091-46ed-ba07-57123f88aadd" providerId="ADAL" clId="{938B9C6A-D103-3945-8FDC-C00EA40A9268}" dt="2023-11-07T08:44:32.071" v="6996" actId="1076"/>
          <ac:picMkLst>
            <pc:docMk/>
            <pc:sldMk cId="2949597943" sldId="804"/>
            <ac:picMk id="12" creationId="{C8B49327-21E1-5E1A-6CFE-C145400997AC}"/>
          </ac:picMkLst>
        </pc:picChg>
        <pc:picChg chg="del">
          <ac:chgData name="Tay, Xin Yi" userId="ad73b315-b091-46ed-ba07-57123f88aadd" providerId="ADAL" clId="{938B9C6A-D103-3945-8FDC-C00EA40A9268}" dt="2023-11-07T08:29:15.488" v="6219" actId="478"/>
          <ac:picMkLst>
            <pc:docMk/>
            <pc:sldMk cId="2949597943" sldId="804"/>
            <ac:picMk id="13" creationId="{03AEA168-BDF6-479F-83A4-9110F318DC66}"/>
          </ac:picMkLst>
        </pc:picChg>
      </pc:sldChg>
      <pc:sldChg chg="modSp add del mod">
        <pc:chgData name="Tay, Xin Yi" userId="ad73b315-b091-46ed-ba07-57123f88aadd" providerId="ADAL" clId="{938B9C6A-D103-3945-8FDC-C00EA40A9268}" dt="2023-11-07T05:30:58.102" v="6002" actId="2696"/>
        <pc:sldMkLst>
          <pc:docMk/>
          <pc:sldMk cId="2782332429" sldId="805"/>
        </pc:sldMkLst>
        <pc:spChg chg="mod">
          <ac:chgData name="Tay, Xin Yi" userId="ad73b315-b091-46ed-ba07-57123f88aadd" providerId="ADAL" clId="{938B9C6A-D103-3945-8FDC-C00EA40A9268}" dt="2023-11-07T05:30:12.741" v="5990" actId="1076"/>
          <ac:spMkLst>
            <pc:docMk/>
            <pc:sldMk cId="2782332429" sldId="805"/>
            <ac:spMk id="5" creationId="{BA98D05F-AC5E-38BE-85A2-6FC8C48313A0}"/>
          </ac:spMkLst>
        </pc:spChg>
        <pc:picChg chg="mod">
          <ac:chgData name="Tay, Xin Yi" userId="ad73b315-b091-46ed-ba07-57123f88aadd" providerId="ADAL" clId="{938B9C6A-D103-3945-8FDC-C00EA40A9268}" dt="2023-11-07T05:30:34.247" v="6001" actId="1076"/>
          <ac:picMkLst>
            <pc:docMk/>
            <pc:sldMk cId="2782332429" sldId="805"/>
            <ac:picMk id="7" creationId="{5C16F30D-1125-E145-94DF-F9267D1D89E9}"/>
          </ac:picMkLst>
        </pc:picChg>
      </pc:sldChg>
      <pc:sldChg chg="addSp delSp modSp add mod modNotesTx">
        <pc:chgData name="Tay, Xin Yi" userId="ad73b315-b091-46ed-ba07-57123f88aadd" providerId="ADAL" clId="{938B9C6A-D103-3945-8FDC-C00EA40A9268}" dt="2023-11-24T09:49:58.798" v="26088" actId="20577"/>
        <pc:sldMkLst>
          <pc:docMk/>
          <pc:sldMk cId="2768930932" sldId="806"/>
        </pc:sldMkLst>
        <pc:spChg chg="mod">
          <ac:chgData name="Tay, Xin Yi" userId="ad73b315-b091-46ed-ba07-57123f88aadd" providerId="ADAL" clId="{938B9C6A-D103-3945-8FDC-C00EA40A9268}" dt="2023-11-07T05:33:52.346" v="6056" actId="20577"/>
          <ac:spMkLst>
            <pc:docMk/>
            <pc:sldMk cId="2768930932" sldId="806"/>
            <ac:spMk id="3" creationId="{EA434D42-F395-40E1-A277-C19A004DF29C}"/>
          </ac:spMkLst>
        </pc:spChg>
        <pc:spChg chg="mod">
          <ac:chgData name="Tay, Xin Yi" userId="ad73b315-b091-46ed-ba07-57123f88aadd" providerId="ADAL" clId="{938B9C6A-D103-3945-8FDC-C00EA40A9268}" dt="2023-11-24T09:49:58.798" v="26088" actId="20577"/>
          <ac:spMkLst>
            <pc:docMk/>
            <pc:sldMk cId="2768930932" sldId="806"/>
            <ac:spMk id="5" creationId="{BA98D05F-AC5E-38BE-85A2-6FC8C48313A0}"/>
          </ac:spMkLst>
        </pc:spChg>
        <pc:spChg chg="mod">
          <ac:chgData name="Tay, Xin Yi" userId="ad73b315-b091-46ed-ba07-57123f88aadd" providerId="ADAL" clId="{938B9C6A-D103-3945-8FDC-C00EA40A9268}" dt="2023-11-07T09:03:58.329" v="8186" actId="1076"/>
          <ac:spMkLst>
            <pc:docMk/>
            <pc:sldMk cId="2768930932" sldId="806"/>
            <ac:spMk id="14" creationId="{C251AAFD-68D2-81A5-A312-513CBC789D13}"/>
          </ac:spMkLst>
        </pc:spChg>
        <pc:picChg chg="add mod">
          <ac:chgData name="Tay, Xin Yi" userId="ad73b315-b091-46ed-ba07-57123f88aadd" providerId="ADAL" clId="{938B9C6A-D103-3945-8FDC-C00EA40A9268}" dt="2023-11-07T09:04:04.911" v="8188" actId="1076"/>
          <ac:picMkLst>
            <pc:docMk/>
            <pc:sldMk cId="2768930932" sldId="806"/>
            <ac:picMk id="6" creationId="{B92FD174-88D1-3653-0D63-86A554326FED}"/>
          </ac:picMkLst>
        </pc:picChg>
        <pc:picChg chg="del">
          <ac:chgData name="Tay, Xin Yi" userId="ad73b315-b091-46ed-ba07-57123f88aadd" providerId="ADAL" clId="{938B9C6A-D103-3945-8FDC-C00EA40A9268}" dt="2023-11-07T09:03:39.394" v="8179" actId="478"/>
          <ac:picMkLst>
            <pc:docMk/>
            <pc:sldMk cId="2768930932" sldId="806"/>
            <ac:picMk id="7" creationId="{5C16F30D-1125-E145-94DF-F9267D1D89E9}"/>
          </ac:picMkLst>
        </pc:picChg>
      </pc:sldChg>
      <pc:sldChg chg="add del ord">
        <pc:chgData name="Tay, Xin Yi" userId="ad73b315-b091-46ed-ba07-57123f88aadd" providerId="ADAL" clId="{938B9C6A-D103-3945-8FDC-C00EA40A9268}" dt="2023-11-07T09:12:09.553" v="8516" actId="2696"/>
        <pc:sldMkLst>
          <pc:docMk/>
          <pc:sldMk cId="527913074" sldId="807"/>
        </pc:sldMkLst>
      </pc:sldChg>
      <pc:sldChg chg="addSp delSp modSp add del mod ord modShow">
        <pc:chgData name="Tay, Xin Yi" userId="ad73b315-b091-46ed-ba07-57123f88aadd" providerId="ADAL" clId="{938B9C6A-D103-3945-8FDC-C00EA40A9268}" dt="2023-11-14T10:25:14.450" v="18554" actId="2696"/>
        <pc:sldMkLst>
          <pc:docMk/>
          <pc:sldMk cId="1093392354" sldId="808"/>
        </pc:sldMkLst>
        <pc:spChg chg="mod">
          <ac:chgData name="Tay, Xin Yi" userId="ad73b315-b091-46ed-ba07-57123f88aadd" providerId="ADAL" clId="{938B9C6A-D103-3945-8FDC-C00EA40A9268}" dt="2023-11-07T08:32:48.257" v="6391" actId="20577"/>
          <ac:spMkLst>
            <pc:docMk/>
            <pc:sldMk cId="1093392354" sldId="808"/>
            <ac:spMk id="3" creationId="{2C921932-9E85-4A0C-A7FC-16F4A85D6B14}"/>
          </ac:spMkLst>
        </pc:spChg>
        <pc:spChg chg="mod">
          <ac:chgData name="Tay, Xin Yi" userId="ad73b315-b091-46ed-ba07-57123f88aadd" providerId="ADAL" clId="{938B9C6A-D103-3945-8FDC-C00EA40A9268}" dt="2023-11-07T09:19:12.290" v="8769" actId="20577"/>
          <ac:spMkLst>
            <pc:docMk/>
            <pc:sldMk cId="1093392354" sldId="808"/>
            <ac:spMk id="7" creationId="{07FC08E5-0A68-4423-80F4-1E5654E6AB64}"/>
          </ac:spMkLst>
        </pc:spChg>
        <pc:picChg chg="add mod">
          <ac:chgData name="Tay, Xin Yi" userId="ad73b315-b091-46ed-ba07-57123f88aadd" providerId="ADAL" clId="{938B9C6A-D103-3945-8FDC-C00EA40A9268}" dt="2023-11-07T08:35:46.909" v="6685" actId="1076"/>
          <ac:picMkLst>
            <pc:docMk/>
            <pc:sldMk cId="1093392354" sldId="808"/>
            <ac:picMk id="4" creationId="{5B4136BC-AF04-5FE8-4229-917E02D96AE5}"/>
          </ac:picMkLst>
        </pc:picChg>
        <pc:picChg chg="del">
          <ac:chgData name="Tay, Xin Yi" userId="ad73b315-b091-46ed-ba07-57123f88aadd" providerId="ADAL" clId="{938B9C6A-D103-3945-8FDC-C00EA40A9268}" dt="2023-11-07T08:33:31.499" v="6465" actId="478"/>
          <ac:picMkLst>
            <pc:docMk/>
            <pc:sldMk cId="1093392354" sldId="808"/>
            <ac:picMk id="9" creationId="{409D6681-5677-1FAC-A8A0-E911F0206C28}"/>
          </ac:picMkLst>
        </pc:picChg>
      </pc:sldChg>
      <pc:sldChg chg="addSp delSp modSp add mod ord modNotesTx">
        <pc:chgData name="Tay, Xin Yi" userId="ad73b315-b091-46ed-ba07-57123f88aadd" providerId="ADAL" clId="{938B9C6A-D103-3945-8FDC-C00EA40A9268}" dt="2023-11-14T10:25:28.472" v="18564" actId="20577"/>
        <pc:sldMkLst>
          <pc:docMk/>
          <pc:sldMk cId="261379752" sldId="809"/>
        </pc:sldMkLst>
        <pc:spChg chg="mod">
          <ac:chgData name="Tay, Xin Yi" userId="ad73b315-b091-46ed-ba07-57123f88aadd" providerId="ADAL" clId="{938B9C6A-D103-3945-8FDC-C00EA40A9268}" dt="2023-11-14T10:25:28.472" v="18564" actId="20577"/>
          <ac:spMkLst>
            <pc:docMk/>
            <pc:sldMk cId="261379752" sldId="809"/>
            <ac:spMk id="3" creationId="{2C921932-9E85-4A0C-A7FC-16F4A85D6B14}"/>
          </ac:spMkLst>
        </pc:spChg>
        <pc:spChg chg="mod">
          <ac:chgData name="Tay, Xin Yi" userId="ad73b315-b091-46ed-ba07-57123f88aadd" providerId="ADAL" clId="{938B9C6A-D103-3945-8FDC-C00EA40A9268}" dt="2023-11-07T08:39:40.580" v="6806" actId="14100"/>
          <ac:spMkLst>
            <pc:docMk/>
            <pc:sldMk cId="261379752" sldId="809"/>
            <ac:spMk id="7" creationId="{07FC08E5-0A68-4423-80F4-1E5654E6AB64}"/>
          </ac:spMkLst>
        </pc:spChg>
        <pc:spChg chg="mod">
          <ac:chgData name="Tay, Xin Yi" userId="ad73b315-b091-46ed-ba07-57123f88aadd" providerId="ADAL" clId="{938B9C6A-D103-3945-8FDC-C00EA40A9268}" dt="2023-11-07T08:38:15.259" v="6716" actId="166"/>
          <ac:spMkLst>
            <pc:docMk/>
            <pc:sldMk cId="261379752" sldId="809"/>
            <ac:spMk id="14" creationId="{5C11109F-F048-4242-B7C2-2F2B7F2F30CF}"/>
          </ac:spMkLst>
        </pc:spChg>
        <pc:picChg chg="add mod">
          <ac:chgData name="Tay, Xin Yi" userId="ad73b315-b091-46ed-ba07-57123f88aadd" providerId="ADAL" clId="{938B9C6A-D103-3945-8FDC-C00EA40A9268}" dt="2023-11-07T08:38:06.439" v="6714" actId="1076"/>
          <ac:picMkLst>
            <pc:docMk/>
            <pc:sldMk cId="261379752" sldId="809"/>
            <ac:picMk id="4" creationId="{AB1FA4C7-4B5D-D12B-19A8-EB4C95198BA3}"/>
          </ac:picMkLst>
        </pc:picChg>
        <pc:picChg chg="del">
          <ac:chgData name="Tay, Xin Yi" userId="ad73b315-b091-46ed-ba07-57123f88aadd" providerId="ADAL" clId="{938B9C6A-D103-3945-8FDC-C00EA40A9268}" dt="2023-11-07T08:38:01.179" v="6712" actId="478"/>
          <ac:picMkLst>
            <pc:docMk/>
            <pc:sldMk cId="261379752" sldId="809"/>
            <ac:picMk id="9" creationId="{409D6681-5677-1FAC-A8A0-E911F0206C28}"/>
          </ac:picMkLst>
        </pc:picChg>
      </pc:sldChg>
      <pc:sldChg chg="addSp delSp modSp add mod modNotesTx">
        <pc:chgData name="Tay, Xin Yi" userId="ad73b315-b091-46ed-ba07-57123f88aadd" providerId="ADAL" clId="{938B9C6A-D103-3945-8FDC-C00EA40A9268}" dt="2023-11-14T10:48:21.249" v="19669" actId="1076"/>
        <pc:sldMkLst>
          <pc:docMk/>
          <pc:sldMk cId="1166714497" sldId="810"/>
        </pc:sldMkLst>
        <pc:spChg chg="add mod">
          <ac:chgData name="Tay, Xin Yi" userId="ad73b315-b091-46ed-ba07-57123f88aadd" providerId="ADAL" clId="{938B9C6A-D103-3945-8FDC-C00EA40A9268}" dt="2023-11-14T10:48:17.182" v="19668" actId="20577"/>
          <ac:spMkLst>
            <pc:docMk/>
            <pc:sldMk cId="1166714497" sldId="810"/>
            <ac:spMk id="2" creationId="{E4725B14-ACE5-15F5-0CD1-F05D86A64E90}"/>
          </ac:spMkLst>
        </pc:spChg>
        <pc:spChg chg="mod">
          <ac:chgData name="Tay, Xin Yi" userId="ad73b315-b091-46ed-ba07-57123f88aadd" providerId="ADAL" clId="{938B9C6A-D103-3945-8FDC-C00EA40A9268}" dt="2023-11-14T10:25:33.739" v="18565" actId="21"/>
          <ac:spMkLst>
            <pc:docMk/>
            <pc:sldMk cId="1166714497" sldId="810"/>
            <ac:spMk id="3" creationId="{2C921932-9E85-4A0C-A7FC-16F4A85D6B14}"/>
          </ac:spMkLst>
        </pc:spChg>
        <pc:spChg chg="mod">
          <ac:chgData name="Tay, Xin Yi" userId="ad73b315-b091-46ed-ba07-57123f88aadd" providerId="ADAL" clId="{938B9C6A-D103-3945-8FDC-C00EA40A9268}" dt="2023-11-14T10:33:06.078" v="18939" actId="20577"/>
          <ac:spMkLst>
            <pc:docMk/>
            <pc:sldMk cId="1166714497" sldId="810"/>
            <ac:spMk id="7" creationId="{07FC08E5-0A68-4423-80F4-1E5654E6AB64}"/>
          </ac:spMkLst>
        </pc:spChg>
        <pc:picChg chg="add del mod">
          <ac:chgData name="Tay, Xin Yi" userId="ad73b315-b091-46ed-ba07-57123f88aadd" providerId="ADAL" clId="{938B9C6A-D103-3945-8FDC-C00EA40A9268}" dt="2023-11-14T10:31:06.637" v="18762" actId="478"/>
          <ac:picMkLst>
            <pc:docMk/>
            <pc:sldMk cId="1166714497" sldId="810"/>
            <ac:picMk id="6" creationId="{B605C283-B25A-AC35-F5EB-DB887E943BFA}"/>
          </ac:picMkLst>
        </pc:picChg>
        <pc:picChg chg="mod">
          <ac:chgData name="Tay, Xin Yi" userId="ad73b315-b091-46ed-ba07-57123f88aadd" providerId="ADAL" clId="{938B9C6A-D103-3945-8FDC-C00EA40A9268}" dt="2023-11-14T10:33:09.914" v="18941" actId="1076"/>
          <ac:picMkLst>
            <pc:docMk/>
            <pc:sldMk cId="1166714497" sldId="810"/>
            <ac:picMk id="9" creationId="{409D6681-5677-1FAC-A8A0-E911F0206C28}"/>
          </ac:picMkLst>
        </pc:picChg>
        <pc:picChg chg="add mod">
          <ac:chgData name="Tay, Xin Yi" userId="ad73b315-b091-46ed-ba07-57123f88aadd" providerId="ADAL" clId="{938B9C6A-D103-3945-8FDC-C00EA40A9268}" dt="2023-11-14T10:48:21.249" v="19669" actId="1076"/>
          <ac:picMkLst>
            <pc:docMk/>
            <pc:sldMk cId="1166714497" sldId="810"/>
            <ac:picMk id="10" creationId="{9F8EE1D4-C7DB-2A3F-AC04-3416ACD9901D}"/>
          </ac:picMkLst>
        </pc:picChg>
        <pc:picChg chg="mod">
          <ac:chgData name="Tay, Xin Yi" userId="ad73b315-b091-46ed-ba07-57123f88aadd" providerId="ADAL" clId="{938B9C6A-D103-3945-8FDC-C00EA40A9268}" dt="2023-11-14T10:33:21.611" v="18944" actId="1076"/>
          <ac:picMkLst>
            <pc:docMk/>
            <pc:sldMk cId="1166714497" sldId="810"/>
            <ac:picMk id="12" creationId="{C8B49327-21E1-5E1A-6CFE-C145400997AC}"/>
          </ac:picMkLst>
        </pc:picChg>
        <pc:picChg chg="add mod">
          <ac:chgData name="Tay, Xin Yi" userId="ad73b315-b091-46ed-ba07-57123f88aadd" providerId="ADAL" clId="{938B9C6A-D103-3945-8FDC-C00EA40A9268}" dt="2023-11-14T10:48:21.249" v="19669" actId="1076"/>
          <ac:picMkLst>
            <pc:docMk/>
            <pc:sldMk cId="1166714497" sldId="810"/>
            <ac:picMk id="13" creationId="{2B6F435D-D843-8296-E43A-988B6931212F}"/>
          </ac:picMkLst>
        </pc:picChg>
      </pc:sldChg>
      <pc:sldChg chg="addSp delSp modSp add mod modNotesTx">
        <pc:chgData name="Tay, Xin Yi" userId="ad73b315-b091-46ed-ba07-57123f88aadd" providerId="ADAL" clId="{938B9C6A-D103-3945-8FDC-C00EA40A9268}" dt="2023-11-24T09:06:02.057" v="24719" actId="20577"/>
        <pc:sldMkLst>
          <pc:docMk/>
          <pc:sldMk cId="1764148258" sldId="811"/>
        </pc:sldMkLst>
        <pc:spChg chg="mod">
          <ac:chgData name="Tay, Xin Yi" userId="ad73b315-b091-46ed-ba07-57123f88aadd" providerId="ADAL" clId="{938B9C6A-D103-3945-8FDC-C00EA40A9268}" dt="2023-11-14T10:59:43.756" v="20192" actId="6549"/>
          <ac:spMkLst>
            <pc:docMk/>
            <pc:sldMk cId="1764148258" sldId="811"/>
            <ac:spMk id="3" creationId="{2C921932-9E85-4A0C-A7FC-16F4A85D6B14}"/>
          </ac:spMkLst>
        </pc:spChg>
        <pc:spChg chg="add mod">
          <ac:chgData name="Tay, Xin Yi" userId="ad73b315-b091-46ed-ba07-57123f88aadd" providerId="ADAL" clId="{938B9C6A-D103-3945-8FDC-C00EA40A9268}" dt="2023-11-14T10:54:33.084" v="19982" actId="20577"/>
          <ac:spMkLst>
            <pc:docMk/>
            <pc:sldMk cId="1764148258" sldId="811"/>
            <ac:spMk id="6" creationId="{C15E5EFD-8668-DD38-11AA-180D9DAABAAF}"/>
          </ac:spMkLst>
        </pc:spChg>
        <pc:spChg chg="mod">
          <ac:chgData name="Tay, Xin Yi" userId="ad73b315-b091-46ed-ba07-57123f88aadd" providerId="ADAL" clId="{938B9C6A-D103-3945-8FDC-C00EA40A9268}" dt="2023-11-14T10:59:56.752" v="20197" actId="5793"/>
          <ac:spMkLst>
            <pc:docMk/>
            <pc:sldMk cId="1764148258" sldId="811"/>
            <ac:spMk id="7" creationId="{07FC08E5-0A68-4423-80F4-1E5654E6AB64}"/>
          </ac:spMkLst>
        </pc:spChg>
        <pc:picChg chg="add del mod">
          <ac:chgData name="Tay, Xin Yi" userId="ad73b315-b091-46ed-ba07-57123f88aadd" providerId="ADAL" clId="{938B9C6A-D103-3945-8FDC-C00EA40A9268}" dt="2023-11-14T10:45:25.701" v="19551" actId="21"/>
          <ac:picMkLst>
            <pc:docMk/>
            <pc:sldMk cId="1764148258" sldId="811"/>
            <ac:picMk id="4" creationId="{CE4FC08F-677D-99B2-5CE9-D4ABFCD8D83A}"/>
          </ac:picMkLst>
        </pc:picChg>
        <pc:picChg chg="add del mod">
          <ac:chgData name="Tay, Xin Yi" userId="ad73b315-b091-46ed-ba07-57123f88aadd" providerId="ADAL" clId="{938B9C6A-D103-3945-8FDC-C00EA40A9268}" dt="2023-11-07T09:40:55.437" v="9370" actId="478"/>
          <ac:picMkLst>
            <pc:docMk/>
            <pc:sldMk cId="1764148258" sldId="811"/>
            <ac:picMk id="4" creationId="{FF8F3B12-AAE6-EC60-F257-1ECCF675E92B}"/>
          </ac:picMkLst>
        </pc:picChg>
        <pc:picChg chg="add del mod">
          <ac:chgData name="Tay, Xin Yi" userId="ad73b315-b091-46ed-ba07-57123f88aadd" providerId="ADAL" clId="{938B9C6A-D103-3945-8FDC-C00EA40A9268}" dt="2023-11-14T11:00:05.539" v="20201" actId="1076"/>
          <ac:picMkLst>
            <pc:docMk/>
            <pc:sldMk cId="1764148258" sldId="811"/>
            <ac:picMk id="8" creationId="{F91224A8-1862-04F2-026D-9152E29F8FB7}"/>
          </ac:picMkLst>
        </pc:picChg>
        <pc:picChg chg="del">
          <ac:chgData name="Tay, Xin Yi" userId="ad73b315-b091-46ed-ba07-57123f88aadd" providerId="ADAL" clId="{938B9C6A-D103-3945-8FDC-C00EA40A9268}" dt="2023-11-07T08:49:23.464" v="7262" actId="478"/>
          <ac:picMkLst>
            <pc:docMk/>
            <pc:sldMk cId="1764148258" sldId="811"/>
            <ac:picMk id="9" creationId="{409D6681-5677-1FAC-A8A0-E911F0206C28}"/>
          </ac:picMkLst>
        </pc:picChg>
        <pc:picChg chg="add del mod">
          <ac:chgData name="Tay, Xin Yi" userId="ad73b315-b091-46ed-ba07-57123f88aadd" providerId="ADAL" clId="{938B9C6A-D103-3945-8FDC-C00EA40A9268}" dt="2023-11-14T10:50:30.231" v="19816" actId="478"/>
          <ac:picMkLst>
            <pc:docMk/>
            <pc:sldMk cId="1764148258" sldId="811"/>
            <ac:picMk id="10" creationId="{5DF77DA8-0C26-4E2D-B556-7FC93B55A319}"/>
          </ac:picMkLst>
        </pc:picChg>
        <pc:picChg chg="add del mod">
          <ac:chgData name="Tay, Xin Yi" userId="ad73b315-b091-46ed-ba07-57123f88aadd" providerId="ADAL" clId="{938B9C6A-D103-3945-8FDC-C00EA40A9268}" dt="2023-11-07T09:42:09.496" v="9395"/>
          <ac:picMkLst>
            <pc:docMk/>
            <pc:sldMk cId="1764148258" sldId="811"/>
            <ac:picMk id="11" creationId="{F8696A01-B3A6-082F-BF5E-4E957E159068}"/>
          </ac:picMkLst>
        </pc:picChg>
        <pc:picChg chg="add del mod">
          <ac:chgData name="Tay, Xin Yi" userId="ad73b315-b091-46ed-ba07-57123f88aadd" providerId="ADAL" clId="{938B9C6A-D103-3945-8FDC-C00EA40A9268}" dt="2023-11-14T10:50:48.688" v="19822" actId="478"/>
          <ac:picMkLst>
            <pc:docMk/>
            <pc:sldMk cId="1764148258" sldId="811"/>
            <ac:picMk id="12" creationId="{859CA892-79B8-A757-7A7C-7A65121C0BF7}"/>
          </ac:picMkLst>
        </pc:picChg>
        <pc:picChg chg="del">
          <ac:chgData name="Tay, Xin Yi" userId="ad73b315-b091-46ed-ba07-57123f88aadd" providerId="ADAL" clId="{938B9C6A-D103-3945-8FDC-C00EA40A9268}" dt="2023-11-07T08:49:48.282" v="7264" actId="478"/>
          <ac:picMkLst>
            <pc:docMk/>
            <pc:sldMk cId="1764148258" sldId="811"/>
            <ac:picMk id="12" creationId="{C8B49327-21E1-5E1A-6CFE-C145400997AC}"/>
          </ac:picMkLst>
        </pc:picChg>
        <pc:picChg chg="add del mod modCrop">
          <ac:chgData name="Tay, Xin Yi" userId="ad73b315-b091-46ed-ba07-57123f88aadd" providerId="ADAL" clId="{938B9C6A-D103-3945-8FDC-C00EA40A9268}" dt="2023-11-14T10:45:26.866" v="19552" actId="478"/>
          <ac:picMkLst>
            <pc:docMk/>
            <pc:sldMk cId="1764148258" sldId="811"/>
            <ac:picMk id="15" creationId="{612109A6-4219-8A83-7C12-6B25C21B96F1}"/>
          </ac:picMkLst>
        </pc:picChg>
        <pc:picChg chg="add mod">
          <ac:chgData name="Tay, Xin Yi" userId="ad73b315-b091-46ed-ba07-57123f88aadd" providerId="ADAL" clId="{938B9C6A-D103-3945-8FDC-C00EA40A9268}" dt="2023-11-14T10:54:30.307" v="19981" actId="14100"/>
          <ac:picMkLst>
            <pc:docMk/>
            <pc:sldMk cId="1764148258" sldId="811"/>
            <ac:picMk id="16" creationId="{F84CA9D2-9CC4-CA3A-370C-6A8FF6CAF58C}"/>
          </ac:picMkLst>
        </pc:picChg>
        <pc:picChg chg="add mod">
          <ac:chgData name="Tay, Xin Yi" userId="ad73b315-b091-46ed-ba07-57123f88aadd" providerId="ADAL" clId="{938B9C6A-D103-3945-8FDC-C00EA40A9268}" dt="2023-11-14T10:54:30.307" v="19981" actId="14100"/>
          <ac:picMkLst>
            <pc:docMk/>
            <pc:sldMk cId="1764148258" sldId="811"/>
            <ac:picMk id="18" creationId="{49AA79AB-E218-DB54-4ABD-6465A5D02205}"/>
          </ac:picMkLst>
        </pc:picChg>
        <pc:picChg chg="add del mod">
          <ac:chgData name="Tay, Xin Yi" userId="ad73b315-b091-46ed-ba07-57123f88aadd" providerId="ADAL" clId="{938B9C6A-D103-3945-8FDC-C00EA40A9268}" dt="2023-11-14T10:54:01.158" v="19967" actId="478"/>
          <ac:picMkLst>
            <pc:docMk/>
            <pc:sldMk cId="1764148258" sldId="811"/>
            <ac:picMk id="20" creationId="{0CBDF1BA-53B4-18CC-3AEA-59E1065E1239}"/>
          </ac:picMkLst>
        </pc:picChg>
        <pc:picChg chg="add mod">
          <ac:chgData name="Tay, Xin Yi" userId="ad73b315-b091-46ed-ba07-57123f88aadd" providerId="ADAL" clId="{938B9C6A-D103-3945-8FDC-C00EA40A9268}" dt="2023-11-14T10:54:36.827" v="19984" actId="14100"/>
          <ac:picMkLst>
            <pc:docMk/>
            <pc:sldMk cId="1764148258" sldId="811"/>
            <ac:picMk id="22" creationId="{627CEAEB-A1C0-D871-F3C5-A86A044C0722}"/>
          </ac:picMkLst>
        </pc:picChg>
        <pc:picChg chg="add del mod">
          <ac:chgData name="Tay, Xin Yi" userId="ad73b315-b091-46ed-ba07-57123f88aadd" providerId="ADAL" clId="{938B9C6A-D103-3945-8FDC-C00EA40A9268}" dt="2023-11-14T10:59:57.842" v="20198" actId="478"/>
          <ac:picMkLst>
            <pc:docMk/>
            <pc:sldMk cId="1764148258" sldId="811"/>
            <ac:picMk id="23" creationId="{2D0639FC-5F7C-E651-75C5-BF5DDA1C622E}"/>
          </ac:picMkLst>
        </pc:picChg>
        <pc:picChg chg="add del mod">
          <ac:chgData name="Tay, Xin Yi" userId="ad73b315-b091-46ed-ba07-57123f88aadd" providerId="ADAL" clId="{938B9C6A-D103-3945-8FDC-C00EA40A9268}" dt="2023-11-14T10:56:59.759" v="20098" actId="478"/>
          <ac:picMkLst>
            <pc:docMk/>
            <pc:sldMk cId="1764148258" sldId="811"/>
            <ac:picMk id="24" creationId="{CC0556B8-775D-E75C-A6B3-4744D7ABF2E4}"/>
          </ac:picMkLst>
        </pc:picChg>
      </pc:sldChg>
      <pc:sldChg chg="modSp add del mod ord">
        <pc:chgData name="Tay, Xin Yi" userId="ad73b315-b091-46ed-ba07-57123f88aadd" providerId="ADAL" clId="{938B9C6A-D103-3945-8FDC-C00EA40A9268}" dt="2023-11-07T09:10:18.704" v="8377" actId="2696"/>
        <pc:sldMkLst>
          <pc:docMk/>
          <pc:sldMk cId="957921203" sldId="812"/>
        </pc:sldMkLst>
        <pc:spChg chg="mod">
          <ac:chgData name="Tay, Xin Yi" userId="ad73b315-b091-46ed-ba07-57123f88aadd" providerId="ADAL" clId="{938B9C6A-D103-3945-8FDC-C00EA40A9268}" dt="2023-11-07T09:04:28.772" v="8220" actId="20577"/>
          <ac:spMkLst>
            <pc:docMk/>
            <pc:sldMk cId="957921203" sldId="812"/>
            <ac:spMk id="3" creationId="{2C921932-9E85-4A0C-A7FC-16F4A85D6B14}"/>
          </ac:spMkLst>
        </pc:spChg>
        <pc:spChg chg="mod">
          <ac:chgData name="Tay, Xin Yi" userId="ad73b315-b091-46ed-ba07-57123f88aadd" providerId="ADAL" clId="{938B9C6A-D103-3945-8FDC-C00EA40A9268}" dt="2023-11-07T09:04:35.276" v="8246" actId="20577"/>
          <ac:spMkLst>
            <pc:docMk/>
            <pc:sldMk cId="957921203" sldId="812"/>
            <ac:spMk id="6" creationId="{4659B4CC-267D-40A4-B271-D950E53D25B0}"/>
          </ac:spMkLst>
        </pc:spChg>
      </pc:sldChg>
      <pc:sldChg chg="addSp delSp modSp add del mod modShow">
        <pc:chgData name="Tay, Xin Yi" userId="ad73b315-b091-46ed-ba07-57123f88aadd" providerId="ADAL" clId="{938B9C6A-D103-3945-8FDC-C00EA40A9268}" dt="2023-11-14T08:29:56.818" v="18467" actId="2696"/>
        <pc:sldMkLst>
          <pc:docMk/>
          <pc:sldMk cId="2085381758" sldId="813"/>
        </pc:sldMkLst>
        <pc:spChg chg="mod">
          <ac:chgData name="Tay, Xin Yi" userId="ad73b315-b091-46ed-ba07-57123f88aadd" providerId="ADAL" clId="{938B9C6A-D103-3945-8FDC-C00EA40A9268}" dt="2023-11-07T09:10:15.900" v="8376"/>
          <ac:spMkLst>
            <pc:docMk/>
            <pc:sldMk cId="2085381758" sldId="813"/>
            <ac:spMk id="3" creationId="{2C921932-9E85-4A0C-A7FC-16F4A85D6B14}"/>
          </ac:spMkLst>
        </pc:spChg>
        <pc:spChg chg="mod">
          <ac:chgData name="Tay, Xin Yi" userId="ad73b315-b091-46ed-ba07-57123f88aadd" providerId="ADAL" clId="{938B9C6A-D103-3945-8FDC-C00EA40A9268}" dt="2023-11-07T09:20:24.734" v="8780" actId="20577"/>
          <ac:spMkLst>
            <pc:docMk/>
            <pc:sldMk cId="2085381758" sldId="813"/>
            <ac:spMk id="7" creationId="{07FC08E5-0A68-4423-80F4-1E5654E6AB64}"/>
          </ac:spMkLst>
        </pc:spChg>
        <pc:picChg chg="add mod">
          <ac:chgData name="Tay, Xin Yi" userId="ad73b315-b091-46ed-ba07-57123f88aadd" providerId="ADAL" clId="{938B9C6A-D103-3945-8FDC-C00EA40A9268}" dt="2023-11-07T09:10:03.045" v="8375" actId="1076"/>
          <ac:picMkLst>
            <pc:docMk/>
            <pc:sldMk cId="2085381758" sldId="813"/>
            <ac:picMk id="4" creationId="{FB182F53-8AE3-9A0A-2D43-B1D42201840A}"/>
          </ac:picMkLst>
        </pc:picChg>
        <pc:picChg chg="del">
          <ac:chgData name="Tay, Xin Yi" userId="ad73b315-b091-46ed-ba07-57123f88aadd" providerId="ADAL" clId="{938B9C6A-D103-3945-8FDC-C00EA40A9268}" dt="2023-11-07T09:08:59.812" v="8316" actId="478"/>
          <ac:picMkLst>
            <pc:docMk/>
            <pc:sldMk cId="2085381758" sldId="813"/>
            <ac:picMk id="9" creationId="{409D6681-5677-1FAC-A8A0-E911F0206C28}"/>
          </ac:picMkLst>
        </pc:picChg>
        <pc:picChg chg="del">
          <ac:chgData name="Tay, Xin Yi" userId="ad73b315-b091-46ed-ba07-57123f88aadd" providerId="ADAL" clId="{938B9C6A-D103-3945-8FDC-C00EA40A9268}" dt="2023-11-07T09:08:58.315" v="8315" actId="478"/>
          <ac:picMkLst>
            <pc:docMk/>
            <pc:sldMk cId="2085381758" sldId="813"/>
            <ac:picMk id="12" creationId="{C8B49327-21E1-5E1A-6CFE-C145400997AC}"/>
          </ac:picMkLst>
        </pc:picChg>
      </pc:sldChg>
      <pc:sldChg chg="addSp delSp modSp add mod">
        <pc:chgData name="Tay, Xin Yi" userId="ad73b315-b091-46ed-ba07-57123f88aadd" providerId="ADAL" clId="{938B9C6A-D103-3945-8FDC-C00EA40A9268}" dt="2023-11-14T11:15:13.641" v="20329" actId="1076"/>
        <pc:sldMkLst>
          <pc:docMk/>
          <pc:sldMk cId="3419605678" sldId="814"/>
        </pc:sldMkLst>
        <pc:spChg chg="add del mod">
          <ac:chgData name="Tay, Xin Yi" userId="ad73b315-b091-46ed-ba07-57123f88aadd" providerId="ADAL" clId="{938B9C6A-D103-3945-8FDC-C00EA40A9268}" dt="2023-11-14T10:59:31.585" v="20166"/>
          <ac:spMkLst>
            <pc:docMk/>
            <pc:sldMk cId="3419605678" sldId="814"/>
            <ac:spMk id="2" creationId="{E45C8F5D-7B2A-8504-E5AA-30D8993A45EC}"/>
          </ac:spMkLst>
        </pc:spChg>
        <pc:spChg chg="add mod">
          <ac:chgData name="Tay, Xin Yi" userId="ad73b315-b091-46ed-ba07-57123f88aadd" providerId="ADAL" clId="{938B9C6A-D103-3945-8FDC-C00EA40A9268}" dt="2023-11-14T11:14:42.492" v="20321" actId="20577"/>
          <ac:spMkLst>
            <pc:docMk/>
            <pc:sldMk cId="3419605678" sldId="814"/>
            <ac:spMk id="4" creationId="{4F23D6E9-6187-FC26-EC31-8866281BFBD1}"/>
          </ac:spMkLst>
        </pc:spChg>
        <pc:spChg chg="mod">
          <ac:chgData name="Tay, Xin Yi" userId="ad73b315-b091-46ed-ba07-57123f88aadd" providerId="ADAL" clId="{938B9C6A-D103-3945-8FDC-C00EA40A9268}" dt="2023-11-14T11:03:22.623" v="20283" actId="14100"/>
          <ac:spMkLst>
            <pc:docMk/>
            <pc:sldMk cId="3419605678" sldId="814"/>
            <ac:spMk id="7" creationId="{07FC08E5-0A68-4423-80F4-1E5654E6AB64}"/>
          </ac:spMkLst>
        </pc:spChg>
        <pc:spChg chg="del mod topLvl">
          <ac:chgData name="Tay, Xin Yi" userId="ad73b315-b091-46ed-ba07-57123f88aadd" providerId="ADAL" clId="{938B9C6A-D103-3945-8FDC-C00EA40A9268}" dt="2023-11-14T11:14:51.126" v="20322" actId="478"/>
          <ac:spMkLst>
            <pc:docMk/>
            <pc:sldMk cId="3419605678" sldId="814"/>
            <ac:spMk id="10" creationId="{DAD9D874-0361-0244-49FA-6DF358749AF2}"/>
          </ac:spMkLst>
        </pc:spChg>
        <pc:grpChg chg="add del mod">
          <ac:chgData name="Tay, Xin Yi" userId="ad73b315-b091-46ed-ba07-57123f88aadd" providerId="ADAL" clId="{938B9C6A-D103-3945-8FDC-C00EA40A9268}" dt="2023-11-14T11:14:51.126" v="20322" actId="478"/>
          <ac:grpSpMkLst>
            <pc:docMk/>
            <pc:sldMk cId="3419605678" sldId="814"/>
            <ac:grpSpMk id="8" creationId="{7D0D1890-0035-E05B-4AB0-7DBEE8E1D765}"/>
          </ac:grpSpMkLst>
        </pc:grpChg>
        <pc:picChg chg="del">
          <ac:chgData name="Tay, Xin Yi" userId="ad73b315-b091-46ed-ba07-57123f88aadd" providerId="ADAL" clId="{938B9C6A-D103-3945-8FDC-C00EA40A9268}" dt="2023-11-07T09:11:15.991" v="8445" actId="478"/>
          <ac:picMkLst>
            <pc:docMk/>
            <pc:sldMk cId="3419605678" sldId="814"/>
            <ac:picMk id="4" creationId="{FB182F53-8AE3-9A0A-2D43-B1D42201840A}"/>
          </ac:picMkLst>
        </pc:picChg>
        <pc:picChg chg="add mod">
          <ac:chgData name="Tay, Xin Yi" userId="ad73b315-b091-46ed-ba07-57123f88aadd" providerId="ADAL" clId="{938B9C6A-D103-3945-8FDC-C00EA40A9268}" dt="2023-11-14T11:03:34.176" v="20289" actId="1076"/>
          <ac:picMkLst>
            <pc:docMk/>
            <pc:sldMk cId="3419605678" sldId="814"/>
            <ac:picMk id="6" creationId="{FE3D5C23-0666-B55C-256F-05A12422A41B}"/>
          </ac:picMkLst>
        </pc:picChg>
        <pc:picChg chg="del mod topLvl">
          <ac:chgData name="Tay, Xin Yi" userId="ad73b315-b091-46ed-ba07-57123f88aadd" providerId="ADAL" clId="{938B9C6A-D103-3945-8FDC-C00EA40A9268}" dt="2023-11-14T11:15:04.297" v="20323" actId="478"/>
          <ac:picMkLst>
            <pc:docMk/>
            <pc:sldMk cId="3419605678" sldId="814"/>
            <ac:picMk id="9" creationId="{A75FCE66-3512-95FB-868E-BD12A8C3F23A}"/>
          </ac:picMkLst>
        </pc:picChg>
        <pc:picChg chg="add mod">
          <ac:chgData name="Tay, Xin Yi" userId="ad73b315-b091-46ed-ba07-57123f88aadd" providerId="ADAL" clId="{938B9C6A-D103-3945-8FDC-C00EA40A9268}" dt="2023-11-14T11:15:13.641" v="20329" actId="1076"/>
          <ac:picMkLst>
            <pc:docMk/>
            <pc:sldMk cId="3419605678" sldId="814"/>
            <ac:picMk id="12" creationId="{ACDE6639-EE74-90DC-CD7E-0D3AC9F91C27}"/>
          </ac:picMkLst>
        </pc:picChg>
      </pc:sldChg>
      <pc:sldChg chg="modSp add del mod modShow">
        <pc:chgData name="Tay, Xin Yi" userId="ad73b315-b091-46ed-ba07-57123f88aadd" providerId="ADAL" clId="{938B9C6A-D103-3945-8FDC-C00EA40A9268}" dt="2023-11-07T09:34:11.123" v="9079" actId="2696"/>
        <pc:sldMkLst>
          <pc:docMk/>
          <pc:sldMk cId="445919992" sldId="815"/>
        </pc:sldMkLst>
        <pc:spChg chg="mod">
          <ac:chgData name="Tay, Xin Yi" userId="ad73b315-b091-46ed-ba07-57123f88aadd" providerId="ADAL" clId="{938B9C6A-D103-3945-8FDC-C00EA40A9268}" dt="2023-11-07T09:12:42.335" v="8558" actId="20577"/>
          <ac:spMkLst>
            <pc:docMk/>
            <pc:sldMk cId="445919992" sldId="815"/>
            <ac:spMk id="3" creationId="{EA434D42-F395-40E1-A277-C19A004DF29C}"/>
          </ac:spMkLst>
        </pc:spChg>
        <pc:spChg chg="mod">
          <ac:chgData name="Tay, Xin Yi" userId="ad73b315-b091-46ed-ba07-57123f88aadd" providerId="ADAL" clId="{938B9C6A-D103-3945-8FDC-C00EA40A9268}" dt="2023-11-07T09:12:55.513" v="8583" actId="20577"/>
          <ac:spMkLst>
            <pc:docMk/>
            <pc:sldMk cId="445919992" sldId="815"/>
            <ac:spMk id="5" creationId="{BA98D05F-AC5E-38BE-85A2-6FC8C48313A0}"/>
          </ac:spMkLst>
        </pc:spChg>
      </pc:sldChg>
      <pc:sldChg chg="add ord">
        <pc:chgData name="Tay, Xin Yi" userId="ad73b315-b091-46ed-ba07-57123f88aadd" providerId="ADAL" clId="{938B9C6A-D103-3945-8FDC-C00EA40A9268}" dt="2023-11-08T07:36:42.284" v="11872" actId="20578"/>
        <pc:sldMkLst>
          <pc:docMk/>
          <pc:sldMk cId="346164147" sldId="816"/>
        </pc:sldMkLst>
      </pc:sldChg>
      <pc:sldChg chg="add del modNotesTx">
        <pc:chgData name="Tay, Xin Yi" userId="ad73b315-b091-46ed-ba07-57123f88aadd" providerId="ADAL" clId="{938B9C6A-D103-3945-8FDC-C00EA40A9268}" dt="2023-11-08T07:36:27.978" v="11870" actId="2696"/>
        <pc:sldMkLst>
          <pc:docMk/>
          <pc:sldMk cId="4236957000" sldId="816"/>
        </pc:sldMkLst>
      </pc:sldChg>
      <pc:sldChg chg="modSp add mod ord delCm">
        <pc:chgData name="Tay, Xin Yi" userId="ad73b315-b091-46ed-ba07-57123f88aadd" providerId="ADAL" clId="{938B9C6A-D103-3945-8FDC-C00EA40A9268}" dt="2023-11-24T09:20:59.119" v="25547" actId="20577"/>
        <pc:sldMkLst>
          <pc:docMk/>
          <pc:sldMk cId="782296236" sldId="817"/>
        </pc:sldMkLst>
        <pc:spChg chg="mod">
          <ac:chgData name="Tay, Xin Yi" userId="ad73b315-b091-46ed-ba07-57123f88aadd" providerId="ADAL" clId="{938B9C6A-D103-3945-8FDC-C00EA40A9268}" dt="2023-11-07T09:27:02.300" v="8800" actId="20577"/>
          <ac:spMkLst>
            <pc:docMk/>
            <pc:sldMk cId="782296236" sldId="817"/>
            <ac:spMk id="3" creationId="{D2CD0148-D35D-D149-9801-C4B980146889}"/>
          </ac:spMkLst>
        </pc:spChg>
        <pc:spChg chg="mod">
          <ac:chgData name="Tay, Xin Yi" userId="ad73b315-b091-46ed-ba07-57123f88aadd" providerId="ADAL" clId="{938B9C6A-D103-3945-8FDC-C00EA40A9268}" dt="2023-11-24T09:20:59.119" v="25547" actId="20577"/>
          <ac:spMkLst>
            <pc:docMk/>
            <pc:sldMk cId="782296236" sldId="817"/>
            <ac:spMk id="4" creationId="{ADEDF26B-0894-964A-98BD-14BF1BE540C5}"/>
          </ac:spMkLst>
        </pc:spChg>
      </pc:sldChg>
      <pc:sldChg chg="add del">
        <pc:chgData name="Tay, Xin Yi" userId="ad73b315-b091-46ed-ba07-57123f88aadd" providerId="ADAL" clId="{938B9C6A-D103-3945-8FDC-C00EA40A9268}" dt="2023-11-07T09:23:46.780" v="8787"/>
        <pc:sldMkLst>
          <pc:docMk/>
          <pc:sldMk cId="3948476573" sldId="817"/>
        </pc:sldMkLst>
      </pc:sldChg>
      <pc:sldChg chg="addSp delSp modSp add mod ord modNotesTx">
        <pc:chgData name="Tay, Xin Yi" userId="ad73b315-b091-46ed-ba07-57123f88aadd" providerId="ADAL" clId="{938B9C6A-D103-3945-8FDC-C00EA40A9268}" dt="2023-11-14T10:48:31.869" v="19670" actId="1076"/>
        <pc:sldMkLst>
          <pc:docMk/>
          <pc:sldMk cId="3124840009" sldId="818"/>
        </pc:sldMkLst>
        <pc:spChg chg="mod">
          <ac:chgData name="Tay, Xin Yi" userId="ad73b315-b091-46ed-ba07-57123f88aadd" providerId="ADAL" clId="{938B9C6A-D103-3945-8FDC-C00EA40A9268}" dt="2023-11-07T09:35:45.738" v="9102" actId="20577"/>
          <ac:spMkLst>
            <pc:docMk/>
            <pc:sldMk cId="3124840009" sldId="818"/>
            <ac:spMk id="3" creationId="{2C921932-9E85-4A0C-A7FC-16F4A85D6B14}"/>
          </ac:spMkLst>
        </pc:spChg>
        <pc:spChg chg="add mod">
          <ac:chgData name="Tay, Xin Yi" userId="ad73b315-b091-46ed-ba07-57123f88aadd" providerId="ADAL" clId="{938B9C6A-D103-3945-8FDC-C00EA40A9268}" dt="2023-11-14T10:38:57.031" v="19279" actId="1076"/>
          <ac:spMkLst>
            <pc:docMk/>
            <pc:sldMk cId="3124840009" sldId="818"/>
            <ac:spMk id="4" creationId="{570B0804-CE92-27C4-61C1-A534CB4875E0}"/>
          </ac:spMkLst>
        </pc:spChg>
        <pc:spChg chg="mod">
          <ac:chgData name="Tay, Xin Yi" userId="ad73b315-b091-46ed-ba07-57123f88aadd" providerId="ADAL" clId="{938B9C6A-D103-3945-8FDC-C00EA40A9268}" dt="2023-11-14T10:46:17.024" v="19621" actId="20577"/>
          <ac:spMkLst>
            <pc:docMk/>
            <pc:sldMk cId="3124840009" sldId="818"/>
            <ac:spMk id="7" creationId="{07FC08E5-0A68-4423-80F4-1E5654E6AB64}"/>
          </ac:spMkLst>
        </pc:spChg>
        <pc:picChg chg="add del mod">
          <ac:chgData name="Tay, Xin Yi" userId="ad73b315-b091-46ed-ba07-57123f88aadd" providerId="ADAL" clId="{938B9C6A-D103-3945-8FDC-C00EA40A9268}" dt="2023-11-14T10:33:55.620" v="18962"/>
          <ac:picMkLst>
            <pc:docMk/>
            <pc:sldMk cId="3124840009" sldId="818"/>
            <ac:picMk id="2" creationId="{BB1F3398-EF02-5015-30E8-E45FB024B0BA}"/>
          </ac:picMkLst>
        </pc:picChg>
        <pc:picChg chg="del">
          <ac:chgData name="Tay, Xin Yi" userId="ad73b315-b091-46ed-ba07-57123f88aadd" providerId="ADAL" clId="{938B9C6A-D103-3945-8FDC-C00EA40A9268}" dt="2023-11-07T09:37:36.585" v="9126" actId="478"/>
          <ac:picMkLst>
            <pc:docMk/>
            <pc:sldMk cId="3124840009" sldId="818"/>
            <ac:picMk id="4" creationId="{FB182F53-8AE3-9A0A-2D43-B1D42201840A}"/>
          </ac:picMkLst>
        </pc:picChg>
        <pc:picChg chg="add mod">
          <ac:chgData name="Tay, Xin Yi" userId="ad73b315-b091-46ed-ba07-57123f88aadd" providerId="ADAL" clId="{938B9C6A-D103-3945-8FDC-C00EA40A9268}" dt="2023-11-14T10:46:20.102" v="19622" actId="1076"/>
          <ac:picMkLst>
            <pc:docMk/>
            <pc:sldMk cId="3124840009" sldId="818"/>
            <ac:picMk id="6" creationId="{8DFBE18E-EB6F-8E01-14AF-C8DA2476BF96}"/>
          </ac:picMkLst>
        </pc:picChg>
        <pc:picChg chg="add del mod">
          <ac:chgData name="Tay, Xin Yi" userId="ad73b315-b091-46ed-ba07-57123f88aadd" providerId="ADAL" clId="{938B9C6A-D103-3945-8FDC-C00EA40A9268}" dt="2023-11-07T09:46:17.201" v="9504"/>
          <ac:picMkLst>
            <pc:docMk/>
            <pc:sldMk cId="3124840009" sldId="818"/>
            <ac:picMk id="8" creationId="{F56BE324-00E7-D0A3-8A91-1F7CEC5B664B}"/>
          </ac:picMkLst>
        </pc:picChg>
        <pc:picChg chg="add mod">
          <ac:chgData name="Tay, Xin Yi" userId="ad73b315-b091-46ed-ba07-57123f88aadd" providerId="ADAL" clId="{938B9C6A-D103-3945-8FDC-C00EA40A9268}" dt="2023-11-14T10:48:31.869" v="19670" actId="1076"/>
          <ac:picMkLst>
            <pc:docMk/>
            <pc:sldMk cId="3124840009" sldId="818"/>
            <ac:picMk id="9" creationId="{52EB8B22-A7BE-9E65-54D0-C2AF5F0D6CF3}"/>
          </ac:picMkLst>
        </pc:picChg>
        <pc:picChg chg="add mod">
          <ac:chgData name="Tay, Xin Yi" userId="ad73b315-b091-46ed-ba07-57123f88aadd" providerId="ADAL" clId="{938B9C6A-D103-3945-8FDC-C00EA40A9268}" dt="2023-11-14T10:48:31.869" v="19670" actId="1076"/>
          <ac:picMkLst>
            <pc:docMk/>
            <pc:sldMk cId="3124840009" sldId="818"/>
            <ac:picMk id="11" creationId="{12C66703-D439-583E-E65E-5EDA823AFE3C}"/>
          </ac:picMkLst>
        </pc:picChg>
        <pc:picChg chg="add mod">
          <ac:chgData name="Tay, Xin Yi" userId="ad73b315-b091-46ed-ba07-57123f88aadd" providerId="ADAL" clId="{938B9C6A-D103-3945-8FDC-C00EA40A9268}" dt="2023-11-14T10:48:31.869" v="19670" actId="1076"/>
          <ac:picMkLst>
            <pc:docMk/>
            <pc:sldMk cId="3124840009" sldId="818"/>
            <ac:picMk id="13" creationId="{C7691149-29AF-A6C4-8B22-325BAF68E727}"/>
          </ac:picMkLst>
        </pc:picChg>
        <pc:picChg chg="add mod">
          <ac:chgData name="Tay, Xin Yi" userId="ad73b315-b091-46ed-ba07-57123f88aadd" providerId="ADAL" clId="{938B9C6A-D103-3945-8FDC-C00EA40A9268}" dt="2023-11-14T10:46:14.166" v="19611" actId="1076"/>
          <ac:picMkLst>
            <pc:docMk/>
            <pc:sldMk cId="3124840009" sldId="818"/>
            <ac:picMk id="15" creationId="{57E59B7D-E479-A498-B80C-25272DEE2351}"/>
          </ac:picMkLst>
        </pc:picChg>
      </pc:sldChg>
      <pc:sldChg chg="modSp add del mod ord">
        <pc:chgData name="Tay, Xin Yi" userId="ad73b315-b091-46ed-ba07-57123f88aadd" providerId="ADAL" clId="{938B9C6A-D103-3945-8FDC-C00EA40A9268}" dt="2023-11-07T09:43:19.933" v="9447" actId="2890"/>
        <pc:sldMkLst>
          <pc:docMk/>
          <pc:sldMk cId="22475992" sldId="819"/>
        </pc:sldMkLst>
        <pc:spChg chg="mod">
          <ac:chgData name="Tay, Xin Yi" userId="ad73b315-b091-46ed-ba07-57123f88aadd" providerId="ADAL" clId="{938B9C6A-D103-3945-8FDC-C00EA40A9268}" dt="2023-11-07T09:43:19.037" v="9446" actId="20577"/>
          <ac:spMkLst>
            <pc:docMk/>
            <pc:sldMk cId="22475992" sldId="819"/>
            <ac:spMk id="7" creationId="{07FC08E5-0A68-4423-80F4-1E5654E6AB64}"/>
          </ac:spMkLst>
        </pc:spChg>
      </pc:sldChg>
      <pc:sldChg chg="addSp delSp modSp add del mod">
        <pc:chgData name="Tay, Xin Yi" userId="ad73b315-b091-46ed-ba07-57123f88aadd" providerId="ADAL" clId="{938B9C6A-D103-3945-8FDC-C00EA40A9268}" dt="2023-11-07T09:42:07.200" v="9388" actId="2890"/>
        <pc:sldMkLst>
          <pc:docMk/>
          <pc:sldMk cId="423065871" sldId="819"/>
        </pc:sldMkLst>
        <pc:picChg chg="add del mod">
          <ac:chgData name="Tay, Xin Yi" userId="ad73b315-b091-46ed-ba07-57123f88aadd" providerId="ADAL" clId="{938B9C6A-D103-3945-8FDC-C00EA40A9268}" dt="2023-11-07T09:42:06.815" v="9387"/>
          <ac:picMkLst>
            <pc:docMk/>
            <pc:sldMk cId="423065871" sldId="819"/>
            <ac:picMk id="2" creationId="{11358722-7B9C-2A44-A347-7E787F5E0DE8}"/>
          </ac:picMkLst>
        </pc:picChg>
      </pc:sldChg>
      <pc:sldChg chg="addSp delSp modSp add del mod">
        <pc:chgData name="Tay, Xin Yi" userId="ad73b315-b091-46ed-ba07-57123f88aadd" providerId="ADAL" clId="{938B9C6A-D103-3945-8FDC-C00EA40A9268}" dt="2023-11-14T10:57:25.640" v="20115" actId="2696"/>
        <pc:sldMkLst>
          <pc:docMk/>
          <pc:sldMk cId="3026664543" sldId="819"/>
        </pc:sldMkLst>
        <pc:spChg chg="mod">
          <ac:chgData name="Tay, Xin Yi" userId="ad73b315-b091-46ed-ba07-57123f88aadd" providerId="ADAL" clId="{938B9C6A-D103-3945-8FDC-C00EA40A9268}" dt="2023-11-07T09:44:56.174" v="9493" actId="20577"/>
          <ac:spMkLst>
            <pc:docMk/>
            <pc:sldMk cId="3026664543" sldId="819"/>
            <ac:spMk id="7" creationId="{07FC08E5-0A68-4423-80F4-1E5654E6AB64}"/>
          </ac:spMkLst>
        </pc:spChg>
        <pc:picChg chg="add mod">
          <ac:chgData name="Tay, Xin Yi" userId="ad73b315-b091-46ed-ba07-57123f88aadd" providerId="ADAL" clId="{938B9C6A-D103-3945-8FDC-C00EA40A9268}" dt="2023-11-07T09:45:01.405" v="9494" actId="1076"/>
          <ac:picMkLst>
            <pc:docMk/>
            <pc:sldMk cId="3026664543" sldId="819"/>
            <ac:picMk id="4" creationId="{48BDFD63-E742-430B-DD3A-9F50E8824577}"/>
          </ac:picMkLst>
        </pc:picChg>
        <pc:picChg chg="add mod modCrop">
          <ac:chgData name="Tay, Xin Yi" userId="ad73b315-b091-46ed-ba07-57123f88aadd" providerId="ADAL" clId="{938B9C6A-D103-3945-8FDC-C00EA40A9268}" dt="2023-11-07T09:45:06.683" v="9497" actId="1076"/>
          <ac:picMkLst>
            <pc:docMk/>
            <pc:sldMk cId="3026664543" sldId="819"/>
            <ac:picMk id="6" creationId="{B519F3F2-613F-75FB-005F-10E8A414F9A8}"/>
          </ac:picMkLst>
        </pc:picChg>
        <pc:picChg chg="del">
          <ac:chgData name="Tay, Xin Yi" userId="ad73b315-b091-46ed-ba07-57123f88aadd" providerId="ADAL" clId="{938B9C6A-D103-3945-8FDC-C00EA40A9268}" dt="2023-11-07T09:44:02.412" v="9471" actId="478"/>
          <ac:picMkLst>
            <pc:docMk/>
            <pc:sldMk cId="3026664543" sldId="819"/>
            <ac:picMk id="8" creationId="{F91224A8-1862-04F2-026D-9152E29F8FB7}"/>
          </ac:picMkLst>
        </pc:picChg>
        <pc:picChg chg="del">
          <ac:chgData name="Tay, Xin Yi" userId="ad73b315-b091-46ed-ba07-57123f88aadd" providerId="ADAL" clId="{938B9C6A-D103-3945-8FDC-C00EA40A9268}" dt="2023-11-07T09:44:01.962" v="9470" actId="478"/>
          <ac:picMkLst>
            <pc:docMk/>
            <pc:sldMk cId="3026664543" sldId="819"/>
            <ac:picMk id="15" creationId="{612109A6-4219-8A83-7C12-6B25C21B96F1}"/>
          </ac:picMkLst>
        </pc:picChg>
      </pc:sldChg>
      <pc:sldChg chg="addSp delSp modSp add mod ord modNotesTx">
        <pc:chgData name="Tay, Xin Yi" userId="ad73b315-b091-46ed-ba07-57123f88aadd" providerId="ADAL" clId="{938B9C6A-D103-3945-8FDC-C00EA40A9268}" dt="2023-11-14T10:42:55.557" v="19455" actId="208"/>
        <pc:sldMkLst>
          <pc:docMk/>
          <pc:sldMk cId="3428768310" sldId="820"/>
        </pc:sldMkLst>
        <pc:spChg chg="add del mod">
          <ac:chgData name="Tay, Xin Yi" userId="ad73b315-b091-46ed-ba07-57123f88aadd" providerId="ADAL" clId="{938B9C6A-D103-3945-8FDC-C00EA40A9268}" dt="2023-11-14T10:40:10.165" v="19309" actId="478"/>
          <ac:spMkLst>
            <pc:docMk/>
            <pc:sldMk cId="3428768310" sldId="820"/>
            <ac:spMk id="2" creationId="{D5921CB3-2A30-482A-6297-17EF02C1A51A}"/>
          </ac:spMkLst>
        </pc:spChg>
        <pc:spChg chg="mod">
          <ac:chgData name="Tay, Xin Yi" userId="ad73b315-b091-46ed-ba07-57123f88aadd" providerId="ADAL" clId="{938B9C6A-D103-3945-8FDC-C00EA40A9268}" dt="2023-11-07T09:46:22.759" v="9511" actId="20577"/>
          <ac:spMkLst>
            <pc:docMk/>
            <pc:sldMk cId="3428768310" sldId="820"/>
            <ac:spMk id="3" creationId="{2C921932-9E85-4A0C-A7FC-16F4A85D6B14}"/>
          </ac:spMkLst>
        </pc:spChg>
        <pc:spChg chg="add mod">
          <ac:chgData name="Tay, Xin Yi" userId="ad73b315-b091-46ed-ba07-57123f88aadd" providerId="ADAL" clId="{938B9C6A-D103-3945-8FDC-C00EA40A9268}" dt="2023-11-14T10:42:14.377" v="19447" actId="20577"/>
          <ac:spMkLst>
            <pc:docMk/>
            <pc:sldMk cId="3428768310" sldId="820"/>
            <ac:spMk id="4" creationId="{066AB64F-0FDD-A2CD-910F-EB6776D1BCA4}"/>
          </ac:spMkLst>
        </pc:spChg>
        <pc:spChg chg="mod">
          <ac:chgData name="Tay, Xin Yi" userId="ad73b315-b091-46ed-ba07-57123f88aadd" providerId="ADAL" clId="{938B9C6A-D103-3945-8FDC-C00EA40A9268}" dt="2023-11-14T10:41:47.745" v="19391" actId="20577"/>
          <ac:spMkLst>
            <pc:docMk/>
            <pc:sldMk cId="3428768310" sldId="820"/>
            <ac:spMk id="7" creationId="{07FC08E5-0A68-4423-80F4-1E5654E6AB64}"/>
          </ac:spMkLst>
        </pc:spChg>
        <pc:spChg chg="add mod">
          <ac:chgData name="Tay, Xin Yi" userId="ad73b315-b091-46ed-ba07-57123f88aadd" providerId="ADAL" clId="{938B9C6A-D103-3945-8FDC-C00EA40A9268}" dt="2023-11-14T10:42:55.557" v="19455" actId="208"/>
          <ac:spMkLst>
            <pc:docMk/>
            <pc:sldMk cId="3428768310" sldId="820"/>
            <ac:spMk id="13" creationId="{3BD86D59-1ED3-93C5-A13D-CD653379ED61}"/>
          </ac:spMkLst>
        </pc:spChg>
        <pc:picChg chg="add del mod">
          <ac:chgData name="Tay, Xin Yi" userId="ad73b315-b091-46ed-ba07-57123f88aadd" providerId="ADAL" clId="{938B9C6A-D103-3945-8FDC-C00EA40A9268}" dt="2023-11-07T09:50:43.401" v="9841" actId="478"/>
          <ac:picMkLst>
            <pc:docMk/>
            <pc:sldMk cId="3428768310" sldId="820"/>
            <ac:picMk id="4" creationId="{B1B58E1A-C020-1214-8821-3F4025CB71F6}"/>
          </ac:picMkLst>
        </pc:picChg>
        <pc:picChg chg="add del mod">
          <ac:chgData name="Tay, Xin Yi" userId="ad73b315-b091-46ed-ba07-57123f88aadd" providerId="ADAL" clId="{938B9C6A-D103-3945-8FDC-C00EA40A9268}" dt="2023-11-14T10:40:32.202" v="19315" actId="478"/>
          <ac:picMkLst>
            <pc:docMk/>
            <pc:sldMk cId="3428768310" sldId="820"/>
            <ac:picMk id="6" creationId="{5B40F619-27ED-B8DC-F113-70663492C940}"/>
          </ac:picMkLst>
        </pc:picChg>
        <pc:picChg chg="del">
          <ac:chgData name="Tay, Xin Yi" userId="ad73b315-b091-46ed-ba07-57123f88aadd" providerId="ADAL" clId="{938B9C6A-D103-3945-8FDC-C00EA40A9268}" dt="2023-11-07T09:49:08.655" v="9755" actId="478"/>
          <ac:picMkLst>
            <pc:docMk/>
            <pc:sldMk cId="3428768310" sldId="820"/>
            <ac:picMk id="6" creationId="{8DFBE18E-EB6F-8E01-14AF-C8DA2476BF96}"/>
          </ac:picMkLst>
        </pc:picChg>
        <pc:picChg chg="add del mod">
          <ac:chgData name="Tay, Xin Yi" userId="ad73b315-b091-46ed-ba07-57123f88aadd" providerId="ADAL" clId="{938B9C6A-D103-3945-8FDC-C00EA40A9268}" dt="2023-11-14T10:41:54.211" v="19415" actId="478"/>
          <ac:picMkLst>
            <pc:docMk/>
            <pc:sldMk cId="3428768310" sldId="820"/>
            <ac:picMk id="8" creationId="{85E2190D-B21E-DC90-A3B1-32AD8AAE218C}"/>
          </ac:picMkLst>
        </pc:picChg>
        <pc:picChg chg="add mod">
          <ac:chgData name="Tay, Xin Yi" userId="ad73b315-b091-46ed-ba07-57123f88aadd" providerId="ADAL" clId="{938B9C6A-D103-3945-8FDC-C00EA40A9268}" dt="2023-11-14T10:39:22.156" v="19298" actId="1076"/>
          <ac:picMkLst>
            <pc:docMk/>
            <pc:sldMk cId="3428768310" sldId="820"/>
            <ac:picMk id="9" creationId="{14E4D5DC-FBC1-475F-B070-6EDEC93FBD90}"/>
          </ac:picMkLst>
        </pc:picChg>
        <pc:picChg chg="add mod">
          <ac:chgData name="Tay, Xin Yi" userId="ad73b315-b091-46ed-ba07-57123f88aadd" providerId="ADAL" clId="{938B9C6A-D103-3945-8FDC-C00EA40A9268}" dt="2023-11-14T10:40:30.754" v="19314" actId="1076"/>
          <ac:picMkLst>
            <pc:docMk/>
            <pc:sldMk cId="3428768310" sldId="820"/>
            <ac:picMk id="10" creationId="{1DF33BF4-0D07-4107-3A17-FC8D4E3526A8}"/>
          </ac:picMkLst>
        </pc:picChg>
        <pc:picChg chg="add mod">
          <ac:chgData name="Tay, Xin Yi" userId="ad73b315-b091-46ed-ba07-57123f88aadd" providerId="ADAL" clId="{938B9C6A-D103-3945-8FDC-C00EA40A9268}" dt="2023-11-14T10:42:19.679" v="19448" actId="1076"/>
          <ac:picMkLst>
            <pc:docMk/>
            <pc:sldMk cId="3428768310" sldId="820"/>
            <ac:picMk id="12" creationId="{56585A60-66C9-1D7E-4143-C4EE46BD10C4}"/>
          </ac:picMkLst>
        </pc:picChg>
      </pc:sldChg>
      <pc:sldChg chg="add del mod ord modShow">
        <pc:chgData name="Tay, Xin Yi" userId="ad73b315-b091-46ed-ba07-57123f88aadd" providerId="ADAL" clId="{938B9C6A-D103-3945-8FDC-C00EA40A9268}" dt="2023-11-14T08:30:13.372" v="18468" actId="2696"/>
        <pc:sldMkLst>
          <pc:docMk/>
          <pc:sldMk cId="2534476981" sldId="821"/>
        </pc:sldMkLst>
      </pc:sldChg>
      <pc:sldChg chg="addSp delSp modSp add del mod">
        <pc:chgData name="Tay, Xin Yi" userId="ad73b315-b091-46ed-ba07-57123f88aadd" providerId="ADAL" clId="{938B9C6A-D103-3945-8FDC-C00EA40A9268}" dt="2023-11-08T07:31:45.050" v="11767" actId="2696"/>
        <pc:sldMkLst>
          <pc:docMk/>
          <pc:sldMk cId="1093545515" sldId="822"/>
        </pc:sldMkLst>
        <pc:spChg chg="mod">
          <ac:chgData name="Tay, Xin Yi" userId="ad73b315-b091-46ed-ba07-57123f88aadd" providerId="ADAL" clId="{938B9C6A-D103-3945-8FDC-C00EA40A9268}" dt="2023-11-08T06:27:36.324" v="10098" actId="20577"/>
          <ac:spMkLst>
            <pc:docMk/>
            <pc:sldMk cId="1093545515" sldId="822"/>
            <ac:spMk id="3" creationId="{2C921932-9E85-4A0C-A7FC-16F4A85D6B14}"/>
          </ac:spMkLst>
        </pc:spChg>
        <pc:spChg chg="mod">
          <ac:chgData name="Tay, Xin Yi" userId="ad73b315-b091-46ed-ba07-57123f88aadd" providerId="ADAL" clId="{938B9C6A-D103-3945-8FDC-C00EA40A9268}" dt="2023-11-08T06:39:12.510" v="10978" actId="313"/>
          <ac:spMkLst>
            <pc:docMk/>
            <pc:sldMk cId="1093545515" sldId="822"/>
            <ac:spMk id="7" creationId="{07FC08E5-0A68-4423-80F4-1E5654E6AB64}"/>
          </ac:spMkLst>
        </pc:spChg>
        <pc:picChg chg="add mod">
          <ac:chgData name="Tay, Xin Yi" userId="ad73b315-b091-46ed-ba07-57123f88aadd" providerId="ADAL" clId="{938B9C6A-D103-3945-8FDC-C00EA40A9268}" dt="2023-11-08T06:39:16.432" v="10979" actId="1076"/>
          <ac:picMkLst>
            <pc:docMk/>
            <pc:sldMk cId="1093545515" sldId="822"/>
            <ac:picMk id="4" creationId="{05F65E56-2628-93C8-9BA1-69BF6904C6AD}"/>
          </ac:picMkLst>
        </pc:picChg>
        <pc:picChg chg="del">
          <ac:chgData name="Tay, Xin Yi" userId="ad73b315-b091-46ed-ba07-57123f88aadd" providerId="ADAL" clId="{938B9C6A-D103-3945-8FDC-C00EA40A9268}" dt="2023-11-08T06:37:58.352" v="10860" actId="478"/>
          <ac:picMkLst>
            <pc:docMk/>
            <pc:sldMk cId="1093545515" sldId="822"/>
            <ac:picMk id="9" creationId="{14E4D5DC-FBC1-475F-B070-6EDEC93FBD90}"/>
          </ac:picMkLst>
        </pc:picChg>
      </pc:sldChg>
      <pc:sldChg chg="add del modNotesTx">
        <pc:chgData name="Tay, Xin Yi" userId="ad73b315-b091-46ed-ba07-57123f88aadd" providerId="ADAL" clId="{938B9C6A-D103-3945-8FDC-C00EA40A9268}" dt="2023-11-14T03:41:11.198" v="15375" actId="2696"/>
        <pc:sldMkLst>
          <pc:docMk/>
          <pc:sldMk cId="2096497804" sldId="822"/>
        </pc:sldMkLst>
      </pc:sldChg>
      <pc:sldChg chg="addSp delSp modSp add del mod">
        <pc:chgData name="Tay, Xin Yi" userId="ad73b315-b091-46ed-ba07-57123f88aadd" providerId="ADAL" clId="{938B9C6A-D103-3945-8FDC-C00EA40A9268}" dt="2023-11-08T07:31:45.050" v="11767" actId="2696"/>
        <pc:sldMkLst>
          <pc:docMk/>
          <pc:sldMk cId="1057264210" sldId="823"/>
        </pc:sldMkLst>
        <pc:spChg chg="add mod">
          <ac:chgData name="Tay, Xin Yi" userId="ad73b315-b091-46ed-ba07-57123f88aadd" providerId="ADAL" clId="{938B9C6A-D103-3945-8FDC-C00EA40A9268}" dt="2023-11-08T06:35:38.594" v="10746" actId="1076"/>
          <ac:spMkLst>
            <pc:docMk/>
            <pc:sldMk cId="1057264210" sldId="823"/>
            <ac:spMk id="2" creationId="{D58C2BD5-86E4-71D1-DD29-A5063E472174}"/>
          </ac:spMkLst>
        </pc:spChg>
        <pc:spChg chg="mod">
          <ac:chgData name="Tay, Xin Yi" userId="ad73b315-b091-46ed-ba07-57123f88aadd" providerId="ADAL" clId="{938B9C6A-D103-3945-8FDC-C00EA40A9268}" dt="2023-11-08T06:29:53.735" v="10345"/>
          <ac:spMkLst>
            <pc:docMk/>
            <pc:sldMk cId="1057264210" sldId="823"/>
            <ac:spMk id="3" creationId="{EA434D42-F395-40E1-A277-C19A004DF29C}"/>
          </ac:spMkLst>
        </pc:spChg>
        <pc:spChg chg="mod">
          <ac:chgData name="Tay, Xin Yi" userId="ad73b315-b091-46ed-ba07-57123f88aadd" providerId="ADAL" clId="{938B9C6A-D103-3945-8FDC-C00EA40A9268}" dt="2023-11-08T06:34:56.705" v="10737" actId="404"/>
          <ac:spMkLst>
            <pc:docMk/>
            <pc:sldMk cId="1057264210" sldId="823"/>
            <ac:spMk id="5" creationId="{C27ED507-0602-B354-8BC2-0D3F88DE4910}"/>
          </ac:spMkLst>
        </pc:spChg>
        <pc:spChg chg="mod">
          <ac:chgData name="Tay, Xin Yi" userId="ad73b315-b091-46ed-ba07-57123f88aadd" providerId="ADAL" clId="{938B9C6A-D103-3945-8FDC-C00EA40A9268}" dt="2023-11-08T06:31:21.049" v="10569" actId="20577"/>
          <ac:spMkLst>
            <pc:docMk/>
            <pc:sldMk cId="1057264210" sldId="823"/>
            <ac:spMk id="10" creationId="{59B5CC2F-F6D7-4F25-1AB0-0D4929728FDB}"/>
          </ac:spMkLst>
        </pc:spChg>
        <pc:spChg chg="mod">
          <ac:chgData name="Tay, Xin Yi" userId="ad73b315-b091-46ed-ba07-57123f88aadd" providerId="ADAL" clId="{938B9C6A-D103-3945-8FDC-C00EA40A9268}" dt="2023-11-08T06:33:00.727" v="10717" actId="20577"/>
          <ac:spMkLst>
            <pc:docMk/>
            <pc:sldMk cId="1057264210" sldId="823"/>
            <ac:spMk id="14" creationId="{C251AAFD-68D2-81A5-A312-513CBC789D13}"/>
          </ac:spMkLst>
        </pc:spChg>
        <pc:grpChg chg="add mod">
          <ac:chgData name="Tay, Xin Yi" userId="ad73b315-b091-46ed-ba07-57123f88aadd" providerId="ADAL" clId="{938B9C6A-D103-3945-8FDC-C00EA40A9268}" dt="2023-11-08T06:35:38.594" v="10746" actId="1076"/>
          <ac:grpSpMkLst>
            <pc:docMk/>
            <pc:sldMk cId="1057264210" sldId="823"/>
            <ac:grpSpMk id="6" creationId="{683E50F6-B98D-50B6-2934-2368CB0D20D7}"/>
          </ac:grpSpMkLst>
        </pc:grpChg>
        <pc:grpChg chg="del">
          <ac:chgData name="Tay, Xin Yi" userId="ad73b315-b091-46ed-ba07-57123f88aadd" providerId="ADAL" clId="{938B9C6A-D103-3945-8FDC-C00EA40A9268}" dt="2023-11-08T06:31:22.118" v="10570" actId="478"/>
          <ac:grpSpMkLst>
            <pc:docMk/>
            <pc:sldMk cId="1057264210" sldId="823"/>
            <ac:grpSpMk id="23" creationId="{F38E4726-0C79-F71D-8C17-098350B227BE}"/>
          </ac:grpSpMkLst>
        </pc:grpChg>
        <pc:picChg chg="del">
          <ac:chgData name="Tay, Xin Yi" userId="ad73b315-b091-46ed-ba07-57123f88aadd" providerId="ADAL" clId="{938B9C6A-D103-3945-8FDC-C00EA40A9268}" dt="2023-11-08T06:31:20.453" v="10568" actId="478"/>
          <ac:picMkLst>
            <pc:docMk/>
            <pc:sldMk cId="1057264210" sldId="823"/>
            <ac:picMk id="7" creationId="{9CF64DAF-8617-B574-2766-61F74462E2F5}"/>
          </ac:picMkLst>
        </pc:picChg>
        <pc:picChg chg="add mod">
          <ac:chgData name="Tay, Xin Yi" userId="ad73b315-b091-46ed-ba07-57123f88aadd" providerId="ADAL" clId="{938B9C6A-D103-3945-8FDC-C00EA40A9268}" dt="2023-11-08T06:35:38.594" v="10746" actId="1076"/>
          <ac:picMkLst>
            <pc:docMk/>
            <pc:sldMk cId="1057264210" sldId="823"/>
            <ac:picMk id="1026" creationId="{E0F1C900-CEED-B26E-28C8-BB6DF615BAD6}"/>
          </ac:picMkLst>
        </pc:picChg>
      </pc:sldChg>
      <pc:sldChg chg="add">
        <pc:chgData name="Tay, Xin Yi" userId="ad73b315-b091-46ed-ba07-57123f88aadd" providerId="ADAL" clId="{938B9C6A-D103-3945-8FDC-C00EA40A9268}" dt="2023-11-08T07:32:11.065" v="11787"/>
        <pc:sldMkLst>
          <pc:docMk/>
          <pc:sldMk cId="3646408952" sldId="823"/>
        </pc:sldMkLst>
      </pc:sldChg>
      <pc:sldChg chg="addSp modSp add del mod">
        <pc:chgData name="Tay, Xin Yi" userId="ad73b315-b091-46ed-ba07-57123f88aadd" providerId="ADAL" clId="{938B9C6A-D103-3945-8FDC-C00EA40A9268}" dt="2023-11-08T07:31:45.050" v="11767" actId="2696"/>
        <pc:sldMkLst>
          <pc:docMk/>
          <pc:sldMk cId="764877512" sldId="824"/>
        </pc:sldMkLst>
        <pc:spChg chg="mod">
          <ac:chgData name="Tay, Xin Yi" userId="ad73b315-b091-46ed-ba07-57123f88aadd" providerId="ADAL" clId="{938B9C6A-D103-3945-8FDC-C00EA40A9268}" dt="2023-11-08T06:43:29.018" v="11173" actId="20577"/>
          <ac:spMkLst>
            <pc:docMk/>
            <pc:sldMk cId="764877512" sldId="824"/>
            <ac:spMk id="7" creationId="{07FC08E5-0A68-4423-80F4-1E5654E6AB64}"/>
          </ac:spMkLst>
        </pc:spChg>
        <pc:picChg chg="mod">
          <ac:chgData name="Tay, Xin Yi" userId="ad73b315-b091-46ed-ba07-57123f88aadd" providerId="ADAL" clId="{938B9C6A-D103-3945-8FDC-C00EA40A9268}" dt="2023-11-08T06:43:21.559" v="11170" actId="1076"/>
          <ac:picMkLst>
            <pc:docMk/>
            <pc:sldMk cId="764877512" sldId="824"/>
            <ac:picMk id="4" creationId="{05F65E56-2628-93C8-9BA1-69BF6904C6AD}"/>
          </ac:picMkLst>
        </pc:picChg>
        <pc:picChg chg="add mod">
          <ac:chgData name="Tay, Xin Yi" userId="ad73b315-b091-46ed-ba07-57123f88aadd" providerId="ADAL" clId="{938B9C6A-D103-3945-8FDC-C00EA40A9268}" dt="2023-11-08T06:43:33.768" v="11174" actId="1076"/>
          <ac:picMkLst>
            <pc:docMk/>
            <pc:sldMk cId="764877512" sldId="824"/>
            <ac:picMk id="6" creationId="{F95F19CB-5F74-06DB-C5D3-026E673F897D}"/>
          </ac:picMkLst>
        </pc:picChg>
      </pc:sldChg>
      <pc:sldChg chg="add modNotesTx">
        <pc:chgData name="Tay, Xin Yi" userId="ad73b315-b091-46ed-ba07-57123f88aadd" providerId="ADAL" clId="{938B9C6A-D103-3945-8FDC-C00EA40A9268}" dt="2023-11-14T03:40:50.085" v="15374"/>
        <pc:sldMkLst>
          <pc:docMk/>
          <pc:sldMk cId="3743211343" sldId="824"/>
        </pc:sldMkLst>
      </pc:sldChg>
      <pc:sldChg chg="add ord">
        <pc:chgData name="Tay, Xin Yi" userId="ad73b315-b091-46ed-ba07-57123f88aadd" providerId="ADAL" clId="{938B9C6A-D103-3945-8FDC-C00EA40A9268}" dt="2023-11-14T03:43:03.605" v="15533" actId="20578"/>
        <pc:sldMkLst>
          <pc:docMk/>
          <pc:sldMk cId="325349773" sldId="825"/>
        </pc:sldMkLst>
      </pc:sldChg>
      <pc:sldChg chg="modSp add del ord modAnim">
        <pc:chgData name="Tay, Xin Yi" userId="ad73b315-b091-46ed-ba07-57123f88aadd" providerId="ADAL" clId="{938B9C6A-D103-3945-8FDC-C00EA40A9268}" dt="2023-11-08T07:31:45.050" v="11767" actId="2696"/>
        <pc:sldMkLst>
          <pc:docMk/>
          <pc:sldMk cId="968455744" sldId="825"/>
        </pc:sldMkLst>
        <pc:graphicFrameChg chg="mod">
          <ac:chgData name="Tay, Xin Yi" userId="ad73b315-b091-46ed-ba07-57123f88aadd" providerId="ADAL" clId="{938B9C6A-D103-3945-8FDC-C00EA40A9268}" dt="2023-11-08T07:25:03.895" v="11327" actId="20577"/>
          <ac:graphicFrameMkLst>
            <pc:docMk/>
            <pc:sldMk cId="968455744" sldId="825"/>
            <ac:graphicFrameMk id="9" creationId="{B3351B8E-C462-BB0A-7FFC-79F2BA9EA966}"/>
          </ac:graphicFrameMkLst>
        </pc:graphicFrameChg>
      </pc:sldChg>
      <pc:sldChg chg="modSp add mod modNotesTx">
        <pc:chgData name="Tay, Xin Yi" userId="ad73b315-b091-46ed-ba07-57123f88aadd" providerId="ADAL" clId="{938B9C6A-D103-3945-8FDC-C00EA40A9268}" dt="2023-11-14T04:17:55.722" v="16012" actId="20577"/>
        <pc:sldMkLst>
          <pc:docMk/>
          <pc:sldMk cId="1658963364" sldId="826"/>
        </pc:sldMkLst>
        <pc:spChg chg="mod">
          <ac:chgData name="Tay, Xin Yi" userId="ad73b315-b091-46ed-ba07-57123f88aadd" providerId="ADAL" clId="{938B9C6A-D103-3945-8FDC-C00EA40A9268}" dt="2023-11-14T03:41:53.766" v="15499" actId="20577"/>
          <ac:spMkLst>
            <pc:docMk/>
            <pc:sldMk cId="1658963364" sldId="826"/>
            <ac:spMk id="7" creationId="{07FC08E5-0A68-4423-80F4-1E5654E6AB64}"/>
          </ac:spMkLst>
        </pc:spChg>
      </pc:sldChg>
      <pc:sldChg chg="addSp delSp modSp add del mod">
        <pc:chgData name="Tay, Xin Yi" userId="ad73b315-b091-46ed-ba07-57123f88aadd" providerId="ADAL" clId="{938B9C6A-D103-3945-8FDC-C00EA40A9268}" dt="2023-11-08T07:31:45.050" v="11767" actId="2696"/>
        <pc:sldMkLst>
          <pc:docMk/>
          <pc:sldMk cId="3442109658" sldId="826"/>
        </pc:sldMkLst>
        <pc:spChg chg="mod">
          <ac:chgData name="Tay, Xin Yi" userId="ad73b315-b091-46ed-ba07-57123f88aadd" providerId="ADAL" clId="{938B9C6A-D103-3945-8FDC-C00EA40A9268}" dt="2023-11-08T07:29:36.337" v="11684" actId="20577"/>
          <ac:spMkLst>
            <pc:docMk/>
            <pc:sldMk cId="3442109658" sldId="826"/>
            <ac:spMk id="7" creationId="{07FC08E5-0A68-4423-80F4-1E5654E6AB64}"/>
          </ac:spMkLst>
        </pc:spChg>
        <pc:spChg chg="add del">
          <ac:chgData name="Tay, Xin Yi" userId="ad73b315-b091-46ed-ba07-57123f88aadd" providerId="ADAL" clId="{938B9C6A-D103-3945-8FDC-C00EA40A9268}" dt="2023-11-08T07:27:21.347" v="11531" actId="22"/>
          <ac:spMkLst>
            <pc:docMk/>
            <pc:sldMk cId="3442109658" sldId="826"/>
            <ac:spMk id="8" creationId="{A0F7D965-5006-73CC-9E37-301065CA53F4}"/>
          </ac:spMkLst>
        </pc:spChg>
        <pc:spChg chg="add del mod">
          <ac:chgData name="Tay, Xin Yi" userId="ad73b315-b091-46ed-ba07-57123f88aadd" providerId="ADAL" clId="{938B9C6A-D103-3945-8FDC-C00EA40A9268}" dt="2023-11-08T07:27:29.204" v="11538" actId="478"/>
          <ac:spMkLst>
            <pc:docMk/>
            <pc:sldMk cId="3442109658" sldId="826"/>
            <ac:spMk id="10" creationId="{40168530-A643-F958-45A1-33E06064869D}"/>
          </ac:spMkLst>
        </pc:spChg>
        <pc:spChg chg="add mod">
          <ac:chgData name="Tay, Xin Yi" userId="ad73b315-b091-46ed-ba07-57123f88aadd" providerId="ADAL" clId="{938B9C6A-D103-3945-8FDC-C00EA40A9268}" dt="2023-11-08T07:29:42.860" v="11687" actId="767"/>
          <ac:spMkLst>
            <pc:docMk/>
            <pc:sldMk cId="3442109658" sldId="826"/>
            <ac:spMk id="16" creationId="{FBD85E2E-4274-59F0-4A8F-A5ED33A8F518}"/>
          </ac:spMkLst>
        </pc:spChg>
        <pc:picChg chg="del">
          <ac:chgData name="Tay, Xin Yi" userId="ad73b315-b091-46ed-ba07-57123f88aadd" providerId="ADAL" clId="{938B9C6A-D103-3945-8FDC-C00EA40A9268}" dt="2023-11-08T07:27:19.872" v="11529" actId="478"/>
          <ac:picMkLst>
            <pc:docMk/>
            <pc:sldMk cId="3442109658" sldId="826"/>
            <ac:picMk id="4" creationId="{05F65E56-2628-93C8-9BA1-69BF6904C6AD}"/>
          </ac:picMkLst>
        </pc:picChg>
        <pc:picChg chg="del">
          <ac:chgData name="Tay, Xin Yi" userId="ad73b315-b091-46ed-ba07-57123f88aadd" providerId="ADAL" clId="{938B9C6A-D103-3945-8FDC-C00EA40A9268}" dt="2023-11-08T07:25:52.062" v="11398" actId="478"/>
          <ac:picMkLst>
            <pc:docMk/>
            <pc:sldMk cId="3442109658" sldId="826"/>
            <ac:picMk id="6" creationId="{F95F19CB-5F74-06DB-C5D3-026E673F897D}"/>
          </ac:picMkLst>
        </pc:picChg>
        <pc:picChg chg="add mod">
          <ac:chgData name="Tay, Xin Yi" userId="ad73b315-b091-46ed-ba07-57123f88aadd" providerId="ADAL" clId="{938B9C6A-D103-3945-8FDC-C00EA40A9268}" dt="2023-11-08T07:29:30.875" v="11677" actId="14100"/>
          <ac:picMkLst>
            <pc:docMk/>
            <pc:sldMk cId="3442109658" sldId="826"/>
            <ac:picMk id="12" creationId="{B2DEE7BE-CA0E-2592-3061-B95A3291F0EC}"/>
          </ac:picMkLst>
        </pc:picChg>
        <pc:picChg chg="add mod">
          <ac:chgData name="Tay, Xin Yi" userId="ad73b315-b091-46ed-ba07-57123f88aadd" providerId="ADAL" clId="{938B9C6A-D103-3945-8FDC-C00EA40A9268}" dt="2023-11-08T07:29:40.273" v="11686" actId="1076"/>
          <ac:picMkLst>
            <pc:docMk/>
            <pc:sldMk cId="3442109658" sldId="826"/>
            <ac:picMk id="15" creationId="{A5F5BA17-E062-1630-6303-6F256535337E}"/>
          </ac:picMkLst>
        </pc:picChg>
      </pc:sldChg>
      <pc:sldChg chg="add del">
        <pc:chgData name="Tay, Xin Yi" userId="ad73b315-b091-46ed-ba07-57123f88aadd" providerId="ADAL" clId="{938B9C6A-D103-3945-8FDC-C00EA40A9268}" dt="2023-11-14T03:42:09.424" v="15500" actId="2696"/>
        <pc:sldMkLst>
          <pc:docMk/>
          <pc:sldMk cId="788554859" sldId="827"/>
        </pc:sldMkLst>
      </pc:sldChg>
      <pc:sldChg chg="add del">
        <pc:chgData name="Tay, Xin Yi" userId="ad73b315-b091-46ed-ba07-57123f88aadd" providerId="ADAL" clId="{938B9C6A-D103-3945-8FDC-C00EA40A9268}" dt="2023-11-08T07:31:45.050" v="11767" actId="2696"/>
        <pc:sldMkLst>
          <pc:docMk/>
          <pc:sldMk cId="3227416365" sldId="827"/>
        </pc:sldMkLst>
      </pc:sldChg>
      <pc:sldChg chg="modSp add del mod">
        <pc:chgData name="Tay, Xin Yi" userId="ad73b315-b091-46ed-ba07-57123f88aadd" providerId="ADAL" clId="{938B9C6A-D103-3945-8FDC-C00EA40A9268}" dt="2023-11-08T07:32:15.013" v="11788" actId="2696"/>
        <pc:sldMkLst>
          <pc:docMk/>
          <pc:sldMk cId="1556661695" sldId="828"/>
        </pc:sldMkLst>
        <pc:spChg chg="mod">
          <ac:chgData name="Tay, Xin Yi" userId="ad73b315-b091-46ed-ba07-57123f88aadd" providerId="ADAL" clId="{938B9C6A-D103-3945-8FDC-C00EA40A9268}" dt="2023-11-08T07:31:13.412" v="11763" actId="20577"/>
          <ac:spMkLst>
            <pc:docMk/>
            <pc:sldMk cId="1556661695" sldId="828"/>
            <ac:spMk id="5" creationId="{C27ED507-0602-B354-8BC2-0D3F88DE4910}"/>
          </ac:spMkLst>
        </pc:spChg>
      </pc:sldChg>
      <pc:sldChg chg="add">
        <pc:chgData name="Tay, Xin Yi" userId="ad73b315-b091-46ed-ba07-57123f88aadd" providerId="ADAL" clId="{938B9C6A-D103-3945-8FDC-C00EA40A9268}" dt="2023-11-08T07:32:40.633" v="11790"/>
        <pc:sldMkLst>
          <pc:docMk/>
          <pc:sldMk cId="3101643241" sldId="828"/>
        </pc:sldMkLst>
      </pc:sldChg>
      <pc:sldChg chg="addSp delSp modSp add mod ord modNotesTx">
        <pc:chgData name="Tay, Xin Yi" userId="ad73b315-b091-46ed-ba07-57123f88aadd" providerId="ADAL" clId="{938B9C6A-D103-3945-8FDC-C00EA40A9268}" dt="2023-11-24T09:59:00.201" v="26526" actId="20577"/>
        <pc:sldMkLst>
          <pc:docMk/>
          <pc:sldMk cId="1570865504" sldId="829"/>
        </pc:sldMkLst>
        <pc:spChg chg="mod">
          <ac:chgData name="Tay, Xin Yi" userId="ad73b315-b091-46ed-ba07-57123f88aadd" providerId="ADAL" clId="{938B9C6A-D103-3945-8FDC-C00EA40A9268}" dt="2023-11-14T11:59:21.078" v="20748" actId="20577"/>
          <ac:spMkLst>
            <pc:docMk/>
            <pc:sldMk cId="1570865504" sldId="829"/>
            <ac:spMk id="3" creationId="{D2CD0148-D35D-D149-9801-C4B980146889}"/>
          </ac:spMkLst>
        </pc:spChg>
        <pc:spChg chg="mod">
          <ac:chgData name="Tay, Xin Yi" userId="ad73b315-b091-46ed-ba07-57123f88aadd" providerId="ADAL" clId="{938B9C6A-D103-3945-8FDC-C00EA40A9268}" dt="2023-11-14T12:01:26.052" v="20812" actId="1076"/>
          <ac:spMkLst>
            <pc:docMk/>
            <pc:sldMk cId="1570865504" sldId="829"/>
            <ac:spMk id="4" creationId="{ADEDF26B-0894-964A-98BD-14BF1BE540C5}"/>
          </ac:spMkLst>
        </pc:spChg>
        <pc:spChg chg="mod">
          <ac:chgData name="Tay, Xin Yi" userId="ad73b315-b091-46ed-ba07-57123f88aadd" providerId="ADAL" clId="{938B9C6A-D103-3945-8FDC-C00EA40A9268}" dt="2023-11-14T12:00:55.930" v="20784" actId="1076"/>
          <ac:spMkLst>
            <pc:docMk/>
            <pc:sldMk cId="1570865504" sldId="829"/>
            <ac:spMk id="5" creationId="{CEA8562E-6EF7-5273-4735-7782B7D48C1D}"/>
          </ac:spMkLst>
        </pc:spChg>
        <pc:spChg chg="add del mod">
          <ac:chgData name="Tay, Xin Yi" userId="ad73b315-b091-46ed-ba07-57123f88aadd" providerId="ADAL" clId="{938B9C6A-D103-3945-8FDC-C00EA40A9268}" dt="2023-11-20T02:50:40.517" v="21089" actId="478"/>
          <ac:spMkLst>
            <pc:docMk/>
            <pc:sldMk cId="1570865504" sldId="829"/>
            <ac:spMk id="6" creationId="{0CB9534D-1BB5-6EF8-CF73-7F0875127782}"/>
          </ac:spMkLst>
        </pc:spChg>
        <pc:spChg chg="add del mod">
          <ac:chgData name="Tay, Xin Yi" userId="ad73b315-b091-46ed-ba07-57123f88aadd" providerId="ADAL" clId="{938B9C6A-D103-3945-8FDC-C00EA40A9268}" dt="2023-11-20T02:50:39.381" v="21088"/>
          <ac:spMkLst>
            <pc:docMk/>
            <pc:sldMk cId="1570865504" sldId="829"/>
            <ac:spMk id="7" creationId="{26A2084C-E136-A4B9-C5AF-A4A112AA7379}"/>
          </ac:spMkLst>
        </pc:spChg>
        <pc:spChg chg="add mod">
          <ac:chgData name="Tay, Xin Yi" userId="ad73b315-b091-46ed-ba07-57123f88aadd" providerId="ADAL" clId="{938B9C6A-D103-3945-8FDC-C00EA40A9268}" dt="2023-11-20T02:50:45.198" v="21099" actId="20577"/>
          <ac:spMkLst>
            <pc:docMk/>
            <pc:sldMk cId="1570865504" sldId="829"/>
            <ac:spMk id="12" creationId="{8730783F-F46B-DB60-8695-DDC78A54EDB9}"/>
          </ac:spMkLst>
        </pc:spChg>
        <pc:picChg chg="add del mod">
          <ac:chgData name="Tay, Xin Yi" userId="ad73b315-b091-46ed-ba07-57123f88aadd" providerId="ADAL" clId="{938B9C6A-D103-3945-8FDC-C00EA40A9268}" dt="2023-11-20T02:50:39.381" v="21088"/>
          <ac:picMkLst>
            <pc:docMk/>
            <pc:sldMk cId="1570865504" sldId="829"/>
            <ac:picMk id="8" creationId="{7F259F9A-50C1-11A1-C8F2-BF78D9BE52AD}"/>
          </ac:picMkLst>
        </pc:picChg>
        <pc:picChg chg="add del mod">
          <ac:chgData name="Tay, Xin Yi" userId="ad73b315-b091-46ed-ba07-57123f88aadd" providerId="ADAL" clId="{938B9C6A-D103-3945-8FDC-C00EA40A9268}" dt="2023-11-20T02:50:39.381" v="21088"/>
          <ac:picMkLst>
            <pc:docMk/>
            <pc:sldMk cId="1570865504" sldId="829"/>
            <ac:picMk id="10" creationId="{BCE41E4F-CD85-9DE6-CA15-F3ED6AC03D56}"/>
          </ac:picMkLst>
        </pc:picChg>
        <pc:picChg chg="add del mod">
          <ac:chgData name="Tay, Xin Yi" userId="ad73b315-b091-46ed-ba07-57123f88aadd" providerId="ADAL" clId="{938B9C6A-D103-3945-8FDC-C00EA40A9268}" dt="2023-11-20T02:50:39.381" v="21088"/>
          <ac:picMkLst>
            <pc:docMk/>
            <pc:sldMk cId="1570865504" sldId="829"/>
            <ac:picMk id="11" creationId="{5C81F3BF-C06C-591D-9A22-73B720796A88}"/>
          </ac:picMkLst>
        </pc:picChg>
        <pc:picChg chg="add mod">
          <ac:chgData name="Tay, Xin Yi" userId="ad73b315-b091-46ed-ba07-57123f88aadd" providerId="ADAL" clId="{938B9C6A-D103-3945-8FDC-C00EA40A9268}" dt="2023-11-20T02:50:41.127" v="21090"/>
          <ac:picMkLst>
            <pc:docMk/>
            <pc:sldMk cId="1570865504" sldId="829"/>
            <ac:picMk id="13" creationId="{E1F66F79-83ED-E4DF-33AA-F047B005DA0A}"/>
          </ac:picMkLst>
        </pc:picChg>
        <pc:picChg chg="add del mod">
          <ac:chgData name="Tay, Xin Yi" userId="ad73b315-b091-46ed-ba07-57123f88aadd" providerId="ADAL" clId="{938B9C6A-D103-3945-8FDC-C00EA40A9268}" dt="2023-11-20T02:51:13.630" v="21104" actId="478"/>
          <ac:picMkLst>
            <pc:docMk/>
            <pc:sldMk cId="1570865504" sldId="829"/>
            <ac:picMk id="14" creationId="{F24B5AEF-A689-0416-01E3-C8836B675A39}"/>
          </ac:picMkLst>
        </pc:picChg>
        <pc:picChg chg="add del mod">
          <ac:chgData name="Tay, Xin Yi" userId="ad73b315-b091-46ed-ba07-57123f88aadd" providerId="ADAL" clId="{938B9C6A-D103-3945-8FDC-C00EA40A9268}" dt="2023-11-20T02:53:48.248" v="21118" actId="478"/>
          <ac:picMkLst>
            <pc:docMk/>
            <pc:sldMk cId="1570865504" sldId="829"/>
            <ac:picMk id="15" creationId="{F18E60EE-C9CA-FDFC-513E-09A6085A9FB3}"/>
          </ac:picMkLst>
        </pc:picChg>
        <pc:picChg chg="add del mod">
          <ac:chgData name="Tay, Xin Yi" userId="ad73b315-b091-46ed-ba07-57123f88aadd" providerId="ADAL" clId="{938B9C6A-D103-3945-8FDC-C00EA40A9268}" dt="2023-11-20T02:51:12.328" v="21103" actId="478"/>
          <ac:picMkLst>
            <pc:docMk/>
            <pc:sldMk cId="1570865504" sldId="829"/>
            <ac:picMk id="17" creationId="{342A1246-93AD-D9A2-F091-678CF77BCBFF}"/>
          </ac:picMkLst>
        </pc:picChg>
        <pc:picChg chg="add del mod">
          <ac:chgData name="Tay, Xin Yi" userId="ad73b315-b091-46ed-ba07-57123f88aadd" providerId="ADAL" clId="{938B9C6A-D103-3945-8FDC-C00EA40A9268}" dt="2023-11-20T02:53:04.128" v="21111" actId="478"/>
          <ac:picMkLst>
            <pc:docMk/>
            <pc:sldMk cId="1570865504" sldId="829"/>
            <ac:picMk id="19" creationId="{D3668471-8FDD-611C-990C-E9346DC1D3C4}"/>
          </ac:picMkLst>
        </pc:picChg>
        <pc:picChg chg="add mod">
          <ac:chgData name="Tay, Xin Yi" userId="ad73b315-b091-46ed-ba07-57123f88aadd" providerId="ADAL" clId="{938B9C6A-D103-3945-8FDC-C00EA40A9268}" dt="2023-11-20T02:53:12.926" v="21117" actId="14100"/>
          <ac:picMkLst>
            <pc:docMk/>
            <pc:sldMk cId="1570865504" sldId="829"/>
            <ac:picMk id="21" creationId="{1054D678-989B-11EA-8E80-D2F6E3200E78}"/>
          </ac:picMkLst>
        </pc:picChg>
        <pc:picChg chg="add mod">
          <ac:chgData name="Tay, Xin Yi" userId="ad73b315-b091-46ed-ba07-57123f88aadd" providerId="ADAL" clId="{938B9C6A-D103-3945-8FDC-C00EA40A9268}" dt="2023-11-20T02:54:09.077" v="21125" actId="1076"/>
          <ac:picMkLst>
            <pc:docMk/>
            <pc:sldMk cId="1570865504" sldId="829"/>
            <ac:picMk id="23" creationId="{5B6A30B2-750A-561F-54E1-5EDA458DE72A}"/>
          </ac:picMkLst>
        </pc:picChg>
        <pc:picChg chg="add del mod">
          <ac:chgData name="Tay, Xin Yi" userId="ad73b315-b091-46ed-ba07-57123f88aadd" providerId="ADAL" clId="{938B9C6A-D103-3945-8FDC-C00EA40A9268}" dt="2023-11-14T12:01:27.633" v="20813" actId="1076"/>
          <ac:picMkLst>
            <pc:docMk/>
            <pc:sldMk cId="1570865504" sldId="829"/>
            <ac:picMk id="4098" creationId="{20D89B15-13D4-74B0-9ED1-D1B3CDF33DDF}"/>
          </ac:picMkLst>
        </pc:picChg>
        <pc:picChg chg="add del mod">
          <ac:chgData name="Tay, Xin Yi" userId="ad73b315-b091-46ed-ba07-57123f88aadd" providerId="ADAL" clId="{938B9C6A-D103-3945-8FDC-C00EA40A9268}" dt="2023-11-08T07:50:52.531" v="12200"/>
          <ac:picMkLst>
            <pc:docMk/>
            <pc:sldMk cId="1570865504" sldId="829"/>
            <ac:picMk id="6146" creationId="{6F9C97FE-CFD6-FBCD-86D8-2EDB15D71818}"/>
          </ac:picMkLst>
        </pc:picChg>
      </pc:sldChg>
      <pc:sldChg chg="add del">
        <pc:chgData name="Tay, Xin Yi" userId="ad73b315-b091-46ed-ba07-57123f88aadd" providerId="ADAL" clId="{938B9C6A-D103-3945-8FDC-C00EA40A9268}" dt="2023-11-08T07:32:15.013" v="11788" actId="2696"/>
        <pc:sldMkLst>
          <pc:docMk/>
          <pc:sldMk cId="3397888246" sldId="829"/>
        </pc:sldMkLst>
      </pc:sldChg>
      <pc:sldChg chg="add del">
        <pc:chgData name="Tay, Xin Yi" userId="ad73b315-b091-46ed-ba07-57123f88aadd" providerId="ADAL" clId="{938B9C6A-D103-3945-8FDC-C00EA40A9268}" dt="2023-11-08T07:32:15.013" v="11788" actId="2696"/>
        <pc:sldMkLst>
          <pc:docMk/>
          <pc:sldMk cId="429291539" sldId="830"/>
        </pc:sldMkLst>
      </pc:sldChg>
      <pc:sldChg chg="addSp delSp modSp add del mod ord modShow">
        <pc:chgData name="Tay, Xin Yi" userId="ad73b315-b091-46ed-ba07-57123f88aadd" providerId="ADAL" clId="{938B9C6A-D103-3945-8FDC-C00EA40A9268}" dt="2023-11-20T05:26:16.523" v="21251" actId="2696"/>
        <pc:sldMkLst>
          <pc:docMk/>
          <pc:sldMk cId="698376249" sldId="830"/>
        </pc:sldMkLst>
        <pc:spChg chg="mod">
          <ac:chgData name="Tay, Xin Yi" userId="ad73b315-b091-46ed-ba07-57123f88aadd" providerId="ADAL" clId="{938B9C6A-D103-3945-8FDC-C00EA40A9268}" dt="2023-11-09T07:30:29.645" v="13328" actId="20577"/>
          <ac:spMkLst>
            <pc:docMk/>
            <pc:sldMk cId="698376249" sldId="830"/>
            <ac:spMk id="3" creationId="{D2CD0148-D35D-D149-9801-C4B980146889}"/>
          </ac:spMkLst>
        </pc:spChg>
        <pc:spChg chg="mod">
          <ac:chgData name="Tay, Xin Yi" userId="ad73b315-b091-46ed-ba07-57123f88aadd" providerId="ADAL" clId="{938B9C6A-D103-3945-8FDC-C00EA40A9268}" dt="2023-11-09T07:03:36.249" v="13028" actId="1076"/>
          <ac:spMkLst>
            <pc:docMk/>
            <pc:sldMk cId="698376249" sldId="830"/>
            <ac:spMk id="4" creationId="{ADEDF26B-0894-964A-98BD-14BF1BE540C5}"/>
          </ac:spMkLst>
        </pc:spChg>
        <pc:spChg chg="add del mod">
          <ac:chgData name="Tay, Xin Yi" userId="ad73b315-b091-46ed-ba07-57123f88aadd" providerId="ADAL" clId="{938B9C6A-D103-3945-8FDC-C00EA40A9268}" dt="2023-11-09T07:04:55.583" v="13055" actId="478"/>
          <ac:spMkLst>
            <pc:docMk/>
            <pc:sldMk cId="698376249" sldId="830"/>
            <ac:spMk id="6" creationId="{09C69EFD-F569-DBA8-265A-7F2D3AA742AC}"/>
          </ac:spMkLst>
        </pc:spChg>
        <pc:spChg chg="add del mod">
          <ac:chgData name="Tay, Xin Yi" userId="ad73b315-b091-46ed-ba07-57123f88aadd" providerId="ADAL" clId="{938B9C6A-D103-3945-8FDC-C00EA40A9268}" dt="2023-11-09T06:56:52.064" v="12725"/>
          <ac:spMkLst>
            <pc:docMk/>
            <pc:sldMk cId="698376249" sldId="830"/>
            <ac:spMk id="7" creationId="{2DD63409-453A-E953-A0BB-3FFD9D4E54E3}"/>
          </ac:spMkLst>
        </pc:spChg>
        <pc:spChg chg="add del mod">
          <ac:chgData name="Tay, Xin Yi" userId="ad73b315-b091-46ed-ba07-57123f88aadd" providerId="ADAL" clId="{938B9C6A-D103-3945-8FDC-C00EA40A9268}" dt="2023-11-09T07:05:02.492" v="13057" actId="478"/>
          <ac:spMkLst>
            <pc:docMk/>
            <pc:sldMk cId="698376249" sldId="830"/>
            <ac:spMk id="8" creationId="{0A6A26DC-B2C5-63AB-D670-FDF1D949C634}"/>
          </ac:spMkLst>
        </pc:spChg>
        <pc:spChg chg="add del mod">
          <ac:chgData name="Tay, Xin Yi" userId="ad73b315-b091-46ed-ba07-57123f88aadd" providerId="ADAL" clId="{938B9C6A-D103-3945-8FDC-C00EA40A9268}" dt="2023-11-09T08:56:31.554" v="13613" actId="478"/>
          <ac:spMkLst>
            <pc:docMk/>
            <pc:sldMk cId="698376249" sldId="830"/>
            <ac:spMk id="9" creationId="{9504FD98-9CFE-16AA-CA29-4D02AE129CA3}"/>
          </ac:spMkLst>
        </pc:spChg>
        <pc:spChg chg="add mod">
          <ac:chgData name="Tay, Xin Yi" userId="ad73b315-b091-46ed-ba07-57123f88aadd" providerId="ADAL" clId="{938B9C6A-D103-3945-8FDC-C00EA40A9268}" dt="2023-11-09T08:56:32.154" v="13614"/>
          <ac:spMkLst>
            <pc:docMk/>
            <pc:sldMk cId="698376249" sldId="830"/>
            <ac:spMk id="10" creationId="{544751F4-061D-619A-2A75-6920BEA109E7}"/>
          </ac:spMkLst>
        </pc:spChg>
      </pc:sldChg>
      <pc:sldChg chg="add">
        <pc:chgData name="Tay, Xin Yi" userId="ad73b315-b091-46ed-ba07-57123f88aadd" providerId="ADAL" clId="{938B9C6A-D103-3945-8FDC-C00EA40A9268}" dt="2023-11-20T05:26:19.587" v="21252"/>
        <pc:sldMkLst>
          <pc:docMk/>
          <pc:sldMk cId="1376200060" sldId="830"/>
        </pc:sldMkLst>
      </pc:sldChg>
      <pc:sldChg chg="addSp delSp modSp add del mod ord">
        <pc:chgData name="Tay, Xin Yi" userId="ad73b315-b091-46ed-ba07-57123f88aadd" providerId="ADAL" clId="{938B9C6A-D103-3945-8FDC-C00EA40A9268}" dt="2023-11-09T07:05:30.176" v="13060" actId="2696"/>
        <pc:sldMkLst>
          <pc:docMk/>
          <pc:sldMk cId="1075433183" sldId="831"/>
        </pc:sldMkLst>
        <pc:spChg chg="mod">
          <ac:chgData name="Tay, Xin Yi" userId="ad73b315-b091-46ed-ba07-57123f88aadd" providerId="ADAL" clId="{938B9C6A-D103-3945-8FDC-C00EA40A9268}" dt="2023-11-09T06:58:02.785" v="12745" actId="20577"/>
          <ac:spMkLst>
            <pc:docMk/>
            <pc:sldMk cId="1075433183" sldId="831"/>
            <ac:spMk id="4" creationId="{ADEDF26B-0894-964A-98BD-14BF1BE540C5}"/>
          </ac:spMkLst>
        </pc:spChg>
        <pc:spChg chg="del">
          <ac:chgData name="Tay, Xin Yi" userId="ad73b315-b091-46ed-ba07-57123f88aadd" providerId="ADAL" clId="{938B9C6A-D103-3945-8FDC-C00EA40A9268}" dt="2023-11-09T06:56:47.586" v="12723" actId="478"/>
          <ac:spMkLst>
            <pc:docMk/>
            <pc:sldMk cId="1075433183" sldId="831"/>
            <ac:spMk id="6" creationId="{09C69EFD-F569-DBA8-265A-7F2D3AA742AC}"/>
          </ac:spMkLst>
        </pc:spChg>
        <pc:spChg chg="add mod">
          <ac:chgData name="Tay, Xin Yi" userId="ad73b315-b091-46ed-ba07-57123f88aadd" providerId="ADAL" clId="{938B9C6A-D103-3945-8FDC-C00EA40A9268}" dt="2023-11-09T06:56:52.577" v="12726"/>
          <ac:spMkLst>
            <pc:docMk/>
            <pc:sldMk cId="1075433183" sldId="831"/>
            <ac:spMk id="7" creationId="{F78AAC11-5D0A-DEB3-9FAF-794F50372CD0}"/>
          </ac:spMkLst>
        </pc:spChg>
        <pc:spChg chg="add del mod">
          <ac:chgData name="Tay, Xin Yi" userId="ad73b315-b091-46ed-ba07-57123f88aadd" providerId="ADAL" clId="{938B9C6A-D103-3945-8FDC-C00EA40A9268}" dt="2023-11-09T06:57:23.446" v="12728"/>
          <ac:spMkLst>
            <pc:docMk/>
            <pc:sldMk cId="1075433183" sldId="831"/>
            <ac:spMk id="8" creationId="{80F95368-83B1-D2CC-D340-6755943A81A5}"/>
          </ac:spMkLst>
        </pc:spChg>
      </pc:sldChg>
      <pc:sldChg chg="add del">
        <pc:chgData name="Tay, Xin Yi" userId="ad73b315-b091-46ed-ba07-57123f88aadd" providerId="ADAL" clId="{938B9C6A-D103-3945-8FDC-C00EA40A9268}" dt="2023-11-08T07:32:15.013" v="11788" actId="2696"/>
        <pc:sldMkLst>
          <pc:docMk/>
          <pc:sldMk cId="1173902594" sldId="831"/>
        </pc:sldMkLst>
      </pc:sldChg>
      <pc:sldChg chg="add del">
        <pc:chgData name="Tay, Xin Yi" userId="ad73b315-b091-46ed-ba07-57123f88aadd" providerId="ADAL" clId="{938B9C6A-D103-3945-8FDC-C00EA40A9268}" dt="2023-11-08T07:32:15.013" v="11788" actId="2696"/>
        <pc:sldMkLst>
          <pc:docMk/>
          <pc:sldMk cId="2598335203" sldId="832"/>
        </pc:sldMkLst>
      </pc:sldChg>
      <pc:sldChg chg="modSp add del mod">
        <pc:chgData name="Tay, Xin Yi" userId="ad73b315-b091-46ed-ba07-57123f88aadd" providerId="ADAL" clId="{938B9C6A-D103-3945-8FDC-C00EA40A9268}" dt="2023-11-09T06:59:24.400" v="12747" actId="2696"/>
        <pc:sldMkLst>
          <pc:docMk/>
          <pc:sldMk cId="3984733722" sldId="832"/>
        </pc:sldMkLst>
        <pc:spChg chg="mod">
          <ac:chgData name="Tay, Xin Yi" userId="ad73b315-b091-46ed-ba07-57123f88aadd" providerId="ADAL" clId="{938B9C6A-D103-3945-8FDC-C00EA40A9268}" dt="2023-11-09T06:57:31.556" v="12736" actId="20577"/>
          <ac:spMkLst>
            <pc:docMk/>
            <pc:sldMk cId="3984733722" sldId="832"/>
            <ac:spMk id="3" creationId="{D2CD0148-D35D-D149-9801-C4B980146889}"/>
          </ac:spMkLst>
        </pc:spChg>
      </pc:sldChg>
      <pc:sldChg chg="modSp add mod">
        <pc:chgData name="Tay, Xin Yi" userId="ad73b315-b091-46ed-ba07-57123f88aadd" providerId="ADAL" clId="{938B9C6A-D103-3945-8FDC-C00EA40A9268}" dt="2023-11-20T05:28:19.258" v="21254" actId="1076"/>
        <pc:sldMkLst>
          <pc:docMk/>
          <pc:sldMk cId="1716697946" sldId="833"/>
        </pc:sldMkLst>
        <pc:spChg chg="mod">
          <ac:chgData name="Tay, Xin Yi" userId="ad73b315-b091-46ed-ba07-57123f88aadd" providerId="ADAL" clId="{938B9C6A-D103-3945-8FDC-C00EA40A9268}" dt="2023-11-20T05:28:19.258" v="21254" actId="1076"/>
          <ac:spMkLst>
            <pc:docMk/>
            <pc:sldMk cId="1716697946" sldId="833"/>
            <ac:spMk id="6" creationId="{6B76BF19-2E36-F4A6-C1B8-C1AE8E24D8EA}"/>
          </ac:spMkLst>
        </pc:spChg>
      </pc:sldChg>
      <pc:sldChg chg="add del">
        <pc:chgData name="Tay, Xin Yi" userId="ad73b315-b091-46ed-ba07-57123f88aadd" providerId="ADAL" clId="{938B9C6A-D103-3945-8FDC-C00EA40A9268}" dt="2023-11-08T07:31:19.762" v="11764" actId="2696"/>
        <pc:sldMkLst>
          <pc:docMk/>
          <pc:sldMk cId="2182511313" sldId="833"/>
        </pc:sldMkLst>
      </pc:sldChg>
      <pc:sldChg chg="addSp delSp modSp add del mod ord addAnim delAnim modAnim modShow modNotesTx">
        <pc:chgData name="Tay, Xin Yi" userId="ad73b315-b091-46ed-ba07-57123f88aadd" providerId="ADAL" clId="{938B9C6A-D103-3945-8FDC-C00EA40A9268}" dt="2023-11-20T05:26:16.523" v="21251" actId="2696"/>
        <pc:sldMkLst>
          <pc:docMk/>
          <pc:sldMk cId="2705666045" sldId="833"/>
        </pc:sldMkLst>
        <pc:spChg chg="mod">
          <ac:chgData name="Tay, Xin Yi" userId="ad73b315-b091-46ed-ba07-57123f88aadd" providerId="ADAL" clId="{938B9C6A-D103-3945-8FDC-C00EA40A9268}" dt="2023-11-09T07:32:46.068" v="13394" actId="20577"/>
          <ac:spMkLst>
            <pc:docMk/>
            <pc:sldMk cId="2705666045" sldId="833"/>
            <ac:spMk id="3" creationId="{D2CD0148-D35D-D149-9801-C4B980146889}"/>
          </ac:spMkLst>
        </pc:spChg>
        <pc:spChg chg="mod">
          <ac:chgData name="Tay, Xin Yi" userId="ad73b315-b091-46ed-ba07-57123f88aadd" providerId="ADAL" clId="{938B9C6A-D103-3945-8FDC-C00EA40A9268}" dt="2023-11-09T07:30:25.684" v="13326" actId="207"/>
          <ac:spMkLst>
            <pc:docMk/>
            <pc:sldMk cId="2705666045" sldId="833"/>
            <ac:spMk id="4" creationId="{ADEDF26B-0894-964A-98BD-14BF1BE540C5}"/>
          </ac:spMkLst>
        </pc:spChg>
        <pc:spChg chg="add del mod">
          <ac:chgData name="Tay, Xin Yi" userId="ad73b315-b091-46ed-ba07-57123f88aadd" providerId="ADAL" clId="{938B9C6A-D103-3945-8FDC-C00EA40A9268}" dt="2023-11-09T07:03:22.075" v="13026" actId="478"/>
          <ac:spMkLst>
            <pc:docMk/>
            <pc:sldMk cId="2705666045" sldId="833"/>
            <ac:spMk id="5" creationId="{5AB4BF41-56A2-1242-9F4D-E29823DE28FC}"/>
          </ac:spMkLst>
        </pc:spChg>
        <pc:spChg chg="add del mod">
          <ac:chgData name="Tay, Xin Yi" userId="ad73b315-b091-46ed-ba07-57123f88aadd" providerId="ADAL" clId="{938B9C6A-D103-3945-8FDC-C00EA40A9268}" dt="2023-11-09T07:34:26.151" v="13402" actId="1076"/>
          <ac:spMkLst>
            <pc:docMk/>
            <pc:sldMk cId="2705666045" sldId="833"/>
            <ac:spMk id="6" creationId="{6B76BF19-2E36-F4A6-C1B8-C1AE8E24D8EA}"/>
          </ac:spMkLst>
        </pc:spChg>
        <pc:spChg chg="del mod">
          <ac:chgData name="Tay, Xin Yi" userId="ad73b315-b091-46ed-ba07-57123f88aadd" providerId="ADAL" clId="{938B9C6A-D103-3945-8FDC-C00EA40A9268}" dt="2023-11-09T07:04:42.494" v="13051" actId="478"/>
          <ac:spMkLst>
            <pc:docMk/>
            <pc:sldMk cId="2705666045" sldId="833"/>
            <ac:spMk id="7" creationId="{F78AAC11-5D0A-DEB3-9FAF-794F50372CD0}"/>
          </ac:spMkLst>
        </pc:spChg>
        <pc:spChg chg="add mod">
          <ac:chgData name="Tay, Xin Yi" userId="ad73b315-b091-46ed-ba07-57123f88aadd" providerId="ADAL" clId="{938B9C6A-D103-3945-8FDC-C00EA40A9268}" dt="2023-11-09T07:03:17.873" v="13023" actId="571"/>
          <ac:spMkLst>
            <pc:docMk/>
            <pc:sldMk cId="2705666045" sldId="833"/>
            <ac:spMk id="8" creationId="{BCC2433E-16D5-AB1E-6462-B6B48E4F1F10}"/>
          </ac:spMkLst>
        </pc:spChg>
        <pc:spChg chg="add del mod">
          <ac:chgData name="Tay, Xin Yi" userId="ad73b315-b091-46ed-ba07-57123f88aadd" providerId="ADAL" clId="{938B9C6A-D103-3945-8FDC-C00EA40A9268}" dt="2023-11-09T07:34:26.151" v="13402" actId="1076"/>
          <ac:spMkLst>
            <pc:docMk/>
            <pc:sldMk cId="2705666045" sldId="833"/>
            <ac:spMk id="9" creationId="{C04AA02F-C407-D5E7-C7EC-F834BBB65522}"/>
          </ac:spMkLst>
        </pc:spChg>
        <pc:spChg chg="add mod">
          <ac:chgData name="Tay, Xin Yi" userId="ad73b315-b091-46ed-ba07-57123f88aadd" providerId="ADAL" clId="{938B9C6A-D103-3945-8FDC-C00EA40A9268}" dt="2023-11-09T08:56:21.417" v="13612" actId="14100"/>
          <ac:spMkLst>
            <pc:docMk/>
            <pc:sldMk cId="2705666045" sldId="833"/>
            <ac:spMk id="10" creationId="{F5B72457-38A9-4A8B-7102-DFED7B63522B}"/>
          </ac:spMkLst>
        </pc:spChg>
      </pc:sldChg>
      <pc:sldChg chg="addSp delSp modSp add del mod modNotesTx">
        <pc:chgData name="Tay, Xin Yi" userId="ad73b315-b091-46ed-ba07-57123f88aadd" providerId="ADAL" clId="{938B9C6A-D103-3945-8FDC-C00EA40A9268}" dt="2023-11-09T07:06:08.641" v="13062" actId="2696"/>
        <pc:sldMkLst>
          <pc:docMk/>
          <pc:sldMk cId="3833434028" sldId="834"/>
        </pc:sldMkLst>
        <pc:spChg chg="add del mod">
          <ac:chgData name="Tay, Xin Yi" userId="ad73b315-b091-46ed-ba07-57123f88aadd" providerId="ADAL" clId="{938B9C6A-D103-3945-8FDC-C00EA40A9268}" dt="2023-11-09T07:02:41.029" v="13017"/>
          <ac:spMkLst>
            <pc:docMk/>
            <pc:sldMk cId="3833434028" sldId="834"/>
            <ac:spMk id="6" creationId="{15CEBF68-8403-98AF-D93B-76C243228472}"/>
          </ac:spMkLst>
        </pc:spChg>
        <pc:spChg chg="mod">
          <ac:chgData name="Tay, Xin Yi" userId="ad73b315-b091-46ed-ba07-57123f88aadd" providerId="ADAL" clId="{938B9C6A-D103-3945-8FDC-C00EA40A9268}" dt="2023-11-09T07:00:04.478" v="12780" actId="5793"/>
          <ac:spMkLst>
            <pc:docMk/>
            <pc:sldMk cId="3833434028" sldId="834"/>
            <ac:spMk id="7" creationId="{F78AAC11-5D0A-DEB3-9FAF-794F50372CD0}"/>
          </ac:spMkLst>
        </pc:spChg>
      </pc:sldChg>
      <pc:sldChg chg="modSp add del mod">
        <pc:chgData name="Tay, Xin Yi" userId="ad73b315-b091-46ed-ba07-57123f88aadd" providerId="ADAL" clId="{938B9C6A-D103-3945-8FDC-C00EA40A9268}" dt="2023-11-09T07:30:57.329" v="13378" actId="2696"/>
        <pc:sldMkLst>
          <pc:docMk/>
          <pc:sldMk cId="2275485686" sldId="835"/>
        </pc:sldMkLst>
        <pc:spChg chg="mod">
          <ac:chgData name="Tay, Xin Yi" userId="ad73b315-b091-46ed-ba07-57123f88aadd" providerId="ADAL" clId="{938B9C6A-D103-3945-8FDC-C00EA40A9268}" dt="2023-11-09T07:12:17.131" v="13082" actId="20577"/>
          <ac:spMkLst>
            <pc:docMk/>
            <pc:sldMk cId="2275485686" sldId="835"/>
            <ac:spMk id="3" creationId="{D2CD0148-D35D-D149-9801-C4B980146889}"/>
          </ac:spMkLst>
        </pc:spChg>
        <pc:spChg chg="mod">
          <ac:chgData name="Tay, Xin Yi" userId="ad73b315-b091-46ed-ba07-57123f88aadd" providerId="ADAL" clId="{938B9C6A-D103-3945-8FDC-C00EA40A9268}" dt="2023-11-09T07:17:18.872" v="13094"/>
          <ac:spMkLst>
            <pc:docMk/>
            <pc:sldMk cId="2275485686" sldId="835"/>
            <ac:spMk id="9" creationId="{9504FD98-9CFE-16AA-CA29-4D02AE129CA3}"/>
          </ac:spMkLst>
        </pc:spChg>
      </pc:sldChg>
      <pc:sldChg chg="add del">
        <pc:chgData name="Tay, Xin Yi" userId="ad73b315-b091-46ed-ba07-57123f88aadd" providerId="ADAL" clId="{938B9C6A-D103-3945-8FDC-C00EA40A9268}" dt="2023-11-09T07:03:11.119" v="13021"/>
        <pc:sldMkLst>
          <pc:docMk/>
          <pc:sldMk cId="2495915101" sldId="835"/>
        </pc:sldMkLst>
      </pc:sldChg>
      <pc:sldChg chg="add del">
        <pc:chgData name="Tay, Xin Yi" userId="ad73b315-b091-46ed-ba07-57123f88aadd" providerId="ADAL" clId="{938B9C6A-D103-3945-8FDC-C00EA40A9268}" dt="2023-11-09T07:01:48.089" v="13011"/>
        <pc:sldMkLst>
          <pc:docMk/>
          <pc:sldMk cId="4162124095" sldId="835"/>
        </pc:sldMkLst>
      </pc:sldChg>
      <pc:sldChg chg="delSp modSp add del mod delAnim">
        <pc:chgData name="Tay, Xin Yi" userId="ad73b315-b091-46ed-ba07-57123f88aadd" providerId="ADAL" clId="{938B9C6A-D103-3945-8FDC-C00EA40A9268}" dt="2023-11-09T08:50:58.566" v="13580" actId="2696"/>
        <pc:sldMkLst>
          <pc:docMk/>
          <pc:sldMk cId="2168437587" sldId="836"/>
        </pc:sldMkLst>
        <pc:spChg chg="del mod">
          <ac:chgData name="Tay, Xin Yi" userId="ad73b315-b091-46ed-ba07-57123f88aadd" providerId="ADAL" clId="{938B9C6A-D103-3945-8FDC-C00EA40A9268}" dt="2023-11-09T07:07:57.575" v="13078" actId="478"/>
          <ac:spMkLst>
            <pc:docMk/>
            <pc:sldMk cId="2168437587" sldId="836"/>
            <ac:spMk id="6" creationId="{6B76BF19-2E36-F4A6-C1B8-C1AE8E24D8EA}"/>
          </ac:spMkLst>
        </pc:spChg>
        <pc:spChg chg="del">
          <ac:chgData name="Tay, Xin Yi" userId="ad73b315-b091-46ed-ba07-57123f88aadd" providerId="ADAL" clId="{938B9C6A-D103-3945-8FDC-C00EA40A9268}" dt="2023-11-09T07:07:57.575" v="13078" actId="478"/>
          <ac:spMkLst>
            <pc:docMk/>
            <pc:sldMk cId="2168437587" sldId="836"/>
            <ac:spMk id="9" creationId="{C04AA02F-C407-D5E7-C7EC-F834BBB65522}"/>
          </ac:spMkLst>
        </pc:spChg>
      </pc:sldChg>
      <pc:sldChg chg="add del">
        <pc:chgData name="Tay, Xin Yi" userId="ad73b315-b091-46ed-ba07-57123f88aadd" providerId="ADAL" clId="{938B9C6A-D103-3945-8FDC-C00EA40A9268}" dt="2023-11-09T08:54:06.634" v="13581" actId="2696"/>
        <pc:sldMkLst>
          <pc:docMk/>
          <pc:sldMk cId="729369575" sldId="837"/>
        </pc:sldMkLst>
      </pc:sldChg>
      <pc:sldChg chg="add del">
        <pc:chgData name="Tay, Xin Yi" userId="ad73b315-b091-46ed-ba07-57123f88aadd" providerId="ADAL" clId="{938B9C6A-D103-3945-8FDC-C00EA40A9268}" dt="2023-11-09T08:47:41.418" v="13534" actId="2696"/>
        <pc:sldMkLst>
          <pc:docMk/>
          <pc:sldMk cId="4016268693" sldId="838"/>
        </pc:sldMkLst>
      </pc:sldChg>
      <pc:sldChg chg="addSp delSp modSp add del mod delAnim modAnim modNotesTx">
        <pc:chgData name="Tay, Xin Yi" userId="ad73b315-b091-46ed-ba07-57123f88aadd" providerId="ADAL" clId="{938B9C6A-D103-3945-8FDC-C00EA40A9268}" dt="2023-11-09T08:59:29.644" v="13670" actId="2696"/>
        <pc:sldMkLst>
          <pc:docMk/>
          <pc:sldMk cId="4053979883" sldId="839"/>
        </pc:sldMkLst>
        <pc:spChg chg="mod">
          <ac:chgData name="Tay, Xin Yi" userId="ad73b315-b091-46ed-ba07-57123f88aadd" providerId="ADAL" clId="{938B9C6A-D103-3945-8FDC-C00EA40A9268}" dt="2023-11-09T07:41:48.479" v="13513" actId="207"/>
          <ac:spMkLst>
            <pc:docMk/>
            <pc:sldMk cId="4053979883" sldId="839"/>
            <ac:spMk id="4" creationId="{ADEDF26B-0894-964A-98BD-14BF1BE540C5}"/>
          </ac:spMkLst>
        </pc:spChg>
        <pc:spChg chg="mod">
          <ac:chgData name="Tay, Xin Yi" userId="ad73b315-b091-46ed-ba07-57123f88aadd" providerId="ADAL" clId="{938B9C6A-D103-3945-8FDC-C00EA40A9268}" dt="2023-11-09T07:21:02.231" v="13153" actId="166"/>
          <ac:spMkLst>
            <pc:docMk/>
            <pc:sldMk cId="4053979883" sldId="839"/>
            <ac:spMk id="5" creationId="{5AB4BF41-56A2-1242-9F4D-E29823DE28FC}"/>
          </ac:spMkLst>
        </pc:spChg>
        <pc:spChg chg="add del mod">
          <ac:chgData name="Tay, Xin Yi" userId="ad73b315-b091-46ed-ba07-57123f88aadd" providerId="ADAL" clId="{938B9C6A-D103-3945-8FDC-C00EA40A9268}" dt="2023-11-09T07:36:25.287" v="13416" actId="478"/>
          <ac:spMkLst>
            <pc:docMk/>
            <pc:sldMk cId="4053979883" sldId="839"/>
            <ac:spMk id="6" creationId="{A29E418D-6914-8E10-AADA-20F91BA63CE7}"/>
          </ac:spMkLst>
        </pc:spChg>
        <pc:spChg chg="add del mod">
          <ac:chgData name="Tay, Xin Yi" userId="ad73b315-b091-46ed-ba07-57123f88aadd" providerId="ADAL" clId="{938B9C6A-D103-3945-8FDC-C00EA40A9268}" dt="2023-11-09T07:27:19.238" v="13311" actId="478"/>
          <ac:spMkLst>
            <pc:docMk/>
            <pc:sldMk cId="4053979883" sldId="839"/>
            <ac:spMk id="7" creationId="{43FF93D9-CFCF-58ED-6BA9-88CE9995D668}"/>
          </ac:spMkLst>
        </pc:spChg>
        <pc:spChg chg="add del mod">
          <ac:chgData name="Tay, Xin Yi" userId="ad73b315-b091-46ed-ba07-57123f88aadd" providerId="ADAL" clId="{938B9C6A-D103-3945-8FDC-C00EA40A9268}" dt="2023-11-09T07:27:20.666" v="13312" actId="478"/>
          <ac:spMkLst>
            <pc:docMk/>
            <pc:sldMk cId="4053979883" sldId="839"/>
            <ac:spMk id="8" creationId="{5DD4706F-C3B8-76B5-29D5-6232477360B4}"/>
          </ac:spMkLst>
        </pc:spChg>
        <pc:spChg chg="mod">
          <ac:chgData name="Tay, Xin Yi" userId="ad73b315-b091-46ed-ba07-57123f88aadd" providerId="ADAL" clId="{938B9C6A-D103-3945-8FDC-C00EA40A9268}" dt="2023-11-09T07:41:31.336" v="13511" actId="1076"/>
          <ac:spMkLst>
            <pc:docMk/>
            <pc:sldMk cId="4053979883" sldId="839"/>
            <ac:spMk id="9" creationId="{9504FD98-9CFE-16AA-CA29-4D02AE129CA3}"/>
          </ac:spMkLst>
        </pc:spChg>
        <pc:spChg chg="add mod">
          <ac:chgData name="Tay, Xin Yi" userId="ad73b315-b091-46ed-ba07-57123f88aadd" providerId="ADAL" clId="{938B9C6A-D103-3945-8FDC-C00EA40A9268}" dt="2023-11-09T07:20:59.616" v="13152" actId="571"/>
          <ac:spMkLst>
            <pc:docMk/>
            <pc:sldMk cId="4053979883" sldId="839"/>
            <ac:spMk id="10" creationId="{74D0096C-909B-2017-567E-7715E6D281EF}"/>
          </ac:spMkLst>
        </pc:spChg>
        <pc:spChg chg="add del mod">
          <ac:chgData name="Tay, Xin Yi" userId="ad73b315-b091-46ed-ba07-57123f88aadd" providerId="ADAL" clId="{938B9C6A-D103-3945-8FDC-C00EA40A9268}" dt="2023-11-09T07:41:29.298" v="13509"/>
          <ac:spMkLst>
            <pc:docMk/>
            <pc:sldMk cId="4053979883" sldId="839"/>
            <ac:spMk id="11" creationId="{A9E50D8E-8185-7B5D-D13E-DA832DA137A3}"/>
          </ac:spMkLst>
        </pc:spChg>
      </pc:sldChg>
      <pc:sldChg chg="add del">
        <pc:chgData name="Tay, Xin Yi" userId="ad73b315-b091-46ed-ba07-57123f88aadd" providerId="ADAL" clId="{938B9C6A-D103-3945-8FDC-C00EA40A9268}" dt="2023-11-09T07:19:22.296" v="13113" actId="2890"/>
        <pc:sldMkLst>
          <pc:docMk/>
          <pc:sldMk cId="45553396" sldId="840"/>
        </pc:sldMkLst>
      </pc:sldChg>
      <pc:sldChg chg="addSp delSp modSp add del mod delAnim">
        <pc:chgData name="Tay, Xin Yi" userId="ad73b315-b091-46ed-ba07-57123f88aadd" providerId="ADAL" clId="{938B9C6A-D103-3945-8FDC-C00EA40A9268}" dt="2023-11-09T09:26:51.447" v="13846" actId="2696"/>
        <pc:sldMkLst>
          <pc:docMk/>
          <pc:sldMk cId="3919004921" sldId="840"/>
        </pc:sldMkLst>
        <pc:spChg chg="mod">
          <ac:chgData name="Tay, Xin Yi" userId="ad73b315-b091-46ed-ba07-57123f88aadd" providerId="ADAL" clId="{938B9C6A-D103-3945-8FDC-C00EA40A9268}" dt="2023-11-09T09:13:05.609" v="13789" actId="1076"/>
          <ac:spMkLst>
            <pc:docMk/>
            <pc:sldMk cId="3919004921" sldId="840"/>
            <ac:spMk id="2" creationId="{CC3B7ED9-4E06-9541-AA01-23117EB139DD}"/>
          </ac:spMkLst>
        </pc:spChg>
        <pc:spChg chg="del">
          <ac:chgData name="Tay, Xin Yi" userId="ad73b315-b091-46ed-ba07-57123f88aadd" providerId="ADAL" clId="{938B9C6A-D103-3945-8FDC-C00EA40A9268}" dt="2023-11-09T07:27:28.912" v="13314" actId="478"/>
          <ac:spMkLst>
            <pc:docMk/>
            <pc:sldMk cId="3919004921" sldId="840"/>
            <ac:spMk id="4" creationId="{ADEDF26B-0894-964A-98BD-14BF1BE540C5}"/>
          </ac:spMkLst>
        </pc:spChg>
        <pc:spChg chg="mod">
          <ac:chgData name="Tay, Xin Yi" userId="ad73b315-b091-46ed-ba07-57123f88aadd" providerId="ADAL" clId="{938B9C6A-D103-3945-8FDC-C00EA40A9268}" dt="2023-11-09T08:48:46.499" v="13561" actId="166"/>
          <ac:spMkLst>
            <pc:docMk/>
            <pc:sldMk cId="3919004921" sldId="840"/>
            <ac:spMk id="5" creationId="{5AB4BF41-56A2-1242-9F4D-E29823DE28FC}"/>
          </ac:spMkLst>
        </pc:spChg>
        <pc:spChg chg="del">
          <ac:chgData name="Tay, Xin Yi" userId="ad73b315-b091-46ed-ba07-57123f88aadd" providerId="ADAL" clId="{938B9C6A-D103-3945-8FDC-C00EA40A9268}" dt="2023-11-09T08:48:51.882" v="13563" actId="478"/>
          <ac:spMkLst>
            <pc:docMk/>
            <pc:sldMk cId="3919004921" sldId="840"/>
            <ac:spMk id="6" creationId="{A29E418D-6914-8E10-AADA-20F91BA63CE7}"/>
          </ac:spMkLst>
        </pc:spChg>
        <pc:spChg chg="add del mod">
          <ac:chgData name="Tay, Xin Yi" userId="ad73b315-b091-46ed-ba07-57123f88aadd" providerId="ADAL" clId="{938B9C6A-D103-3945-8FDC-C00EA40A9268}" dt="2023-11-09T07:27:31.034" v="13315" actId="478"/>
          <ac:spMkLst>
            <pc:docMk/>
            <pc:sldMk cId="3919004921" sldId="840"/>
            <ac:spMk id="8" creationId="{01EE338D-56B5-37B2-0283-83F742CA8420}"/>
          </ac:spMkLst>
        </pc:spChg>
        <pc:spChg chg="mod">
          <ac:chgData name="Tay, Xin Yi" userId="ad73b315-b091-46ed-ba07-57123f88aadd" providerId="ADAL" clId="{938B9C6A-D103-3945-8FDC-C00EA40A9268}" dt="2023-11-09T09:20:30.455" v="13796"/>
          <ac:spMkLst>
            <pc:docMk/>
            <pc:sldMk cId="3919004921" sldId="840"/>
            <ac:spMk id="9" creationId="{9504FD98-9CFE-16AA-CA29-4D02AE129CA3}"/>
          </ac:spMkLst>
        </pc:spChg>
        <pc:spChg chg="add del">
          <ac:chgData name="Tay, Xin Yi" userId="ad73b315-b091-46ed-ba07-57123f88aadd" providerId="ADAL" clId="{938B9C6A-D103-3945-8FDC-C00EA40A9268}" dt="2023-11-09T07:27:37.793" v="13324" actId="22"/>
          <ac:spMkLst>
            <pc:docMk/>
            <pc:sldMk cId="3919004921" sldId="840"/>
            <ac:spMk id="11" creationId="{9C97C2FB-AEC9-01EC-D937-624C97C11729}"/>
          </ac:spMkLst>
        </pc:spChg>
        <pc:spChg chg="add del">
          <ac:chgData name="Tay, Xin Yi" userId="ad73b315-b091-46ed-ba07-57123f88aadd" providerId="ADAL" clId="{938B9C6A-D103-3945-8FDC-C00EA40A9268}" dt="2023-11-09T08:48:23.227" v="13553" actId="22"/>
          <ac:spMkLst>
            <pc:docMk/>
            <pc:sldMk cId="3919004921" sldId="840"/>
            <ac:spMk id="13" creationId="{F116A59D-A687-ED5B-CC91-C6D585B961E1}"/>
          </ac:spMkLst>
        </pc:spChg>
        <pc:spChg chg="add mod">
          <ac:chgData name="Tay, Xin Yi" userId="ad73b315-b091-46ed-ba07-57123f88aadd" providerId="ADAL" clId="{938B9C6A-D103-3945-8FDC-C00EA40A9268}" dt="2023-11-09T09:24:57.193" v="13801" actId="20577"/>
          <ac:spMkLst>
            <pc:docMk/>
            <pc:sldMk cId="3919004921" sldId="840"/>
            <ac:spMk id="14" creationId="{7EB4BC79-B2FA-27CB-2F6F-746531A76D19}"/>
          </ac:spMkLst>
        </pc:spChg>
      </pc:sldChg>
      <pc:sldChg chg="addSp delSp modSp add del mod delAnim modAnim modShow modNotesTx">
        <pc:chgData name="Tay, Xin Yi" userId="ad73b315-b091-46ed-ba07-57123f88aadd" providerId="ADAL" clId="{938B9C6A-D103-3945-8FDC-C00EA40A9268}" dt="2023-11-20T05:13:56.189" v="21250" actId="729"/>
        <pc:sldMkLst>
          <pc:docMk/>
          <pc:sldMk cId="715522652" sldId="841"/>
        </pc:sldMkLst>
        <pc:spChg chg="add del mod">
          <ac:chgData name="Tay, Xin Yi" userId="ad73b315-b091-46ed-ba07-57123f88aadd" providerId="ADAL" clId="{938B9C6A-D103-3945-8FDC-C00EA40A9268}" dt="2023-11-09T08:47:15.907" v="13528" actId="478"/>
          <ac:spMkLst>
            <pc:docMk/>
            <pc:sldMk cId="715522652" sldId="841"/>
            <ac:spMk id="6" creationId="{D7ED43DC-0DBD-F219-C5F4-5F71785C4998}"/>
          </ac:spMkLst>
        </pc:spChg>
        <pc:spChg chg="add del mod">
          <ac:chgData name="Tay, Xin Yi" userId="ad73b315-b091-46ed-ba07-57123f88aadd" providerId="ADAL" clId="{938B9C6A-D103-3945-8FDC-C00EA40A9268}" dt="2023-11-09T08:47:18.390" v="13529" actId="478"/>
          <ac:spMkLst>
            <pc:docMk/>
            <pc:sldMk cId="715522652" sldId="841"/>
            <ac:spMk id="7" creationId="{B41A4D0D-640C-4BFC-93FC-E87318DE598E}"/>
          </ac:spMkLst>
        </pc:spChg>
        <pc:spChg chg="add del mod">
          <ac:chgData name="Tay, Xin Yi" userId="ad73b315-b091-46ed-ba07-57123f88aadd" providerId="ADAL" clId="{938B9C6A-D103-3945-8FDC-C00EA40A9268}" dt="2023-11-09T09:26:33.502" v="13840" actId="21"/>
          <ac:spMkLst>
            <pc:docMk/>
            <pc:sldMk cId="715522652" sldId="841"/>
            <ac:spMk id="8" creationId="{8FCE02AD-C5A9-F479-225F-C8999E1F470E}"/>
          </ac:spMkLst>
        </pc:spChg>
        <pc:spChg chg="del mod">
          <ac:chgData name="Tay, Xin Yi" userId="ad73b315-b091-46ed-ba07-57123f88aadd" providerId="ADAL" clId="{938B9C6A-D103-3945-8FDC-C00EA40A9268}" dt="2023-11-09T09:09:23.119" v="13761" actId="478"/>
          <ac:spMkLst>
            <pc:docMk/>
            <pc:sldMk cId="715522652" sldId="841"/>
            <ac:spMk id="9" creationId="{9504FD98-9CFE-16AA-CA29-4D02AE129CA3}"/>
          </ac:spMkLst>
        </pc:spChg>
        <pc:spChg chg="add del mod">
          <ac:chgData name="Tay, Xin Yi" userId="ad73b315-b091-46ed-ba07-57123f88aadd" providerId="ADAL" clId="{938B9C6A-D103-3945-8FDC-C00EA40A9268}" dt="2023-11-20T05:13:43.552" v="21248" actId="1076"/>
          <ac:spMkLst>
            <pc:docMk/>
            <pc:sldMk cId="715522652" sldId="841"/>
            <ac:spMk id="10" creationId="{87C264F1-16BC-69D8-CC9B-8C13C0841E5C}"/>
          </ac:spMkLst>
        </pc:spChg>
        <pc:spChg chg="add del mod">
          <ac:chgData name="Tay, Xin Yi" userId="ad73b315-b091-46ed-ba07-57123f88aadd" providerId="ADAL" clId="{938B9C6A-D103-3945-8FDC-C00EA40A9268}" dt="2023-11-09T09:26:45.269" v="13844" actId="21"/>
          <ac:spMkLst>
            <pc:docMk/>
            <pc:sldMk cId="715522652" sldId="841"/>
            <ac:spMk id="11" creationId="{17309CB2-D1CE-7456-7DD5-0A7BAC20F1DC}"/>
          </ac:spMkLst>
        </pc:spChg>
      </pc:sldChg>
      <pc:sldChg chg="add del">
        <pc:chgData name="Tay, Xin Yi" userId="ad73b315-b091-46ed-ba07-57123f88aadd" providerId="ADAL" clId="{938B9C6A-D103-3945-8FDC-C00EA40A9268}" dt="2023-11-09T07:19:21.971" v="13112" actId="2890"/>
        <pc:sldMkLst>
          <pc:docMk/>
          <pc:sldMk cId="849062447" sldId="841"/>
        </pc:sldMkLst>
      </pc:sldChg>
      <pc:sldChg chg="add del">
        <pc:chgData name="Tay, Xin Yi" userId="ad73b315-b091-46ed-ba07-57123f88aadd" providerId="ADAL" clId="{938B9C6A-D103-3945-8FDC-C00EA40A9268}" dt="2023-11-09T07:41:54.908" v="13515"/>
        <pc:sldMkLst>
          <pc:docMk/>
          <pc:sldMk cId="174952196" sldId="842"/>
        </pc:sldMkLst>
      </pc:sldChg>
      <pc:sldChg chg="modSp add mod modShow">
        <pc:chgData name="Tay, Xin Yi" userId="ad73b315-b091-46ed-ba07-57123f88aadd" providerId="ADAL" clId="{938B9C6A-D103-3945-8FDC-C00EA40A9268}" dt="2023-11-14T08:00:16.632" v="18176" actId="729"/>
        <pc:sldMkLst>
          <pc:docMk/>
          <pc:sldMk cId="2184006183" sldId="842"/>
        </pc:sldMkLst>
        <pc:spChg chg="mod">
          <ac:chgData name="Tay, Xin Yi" userId="ad73b315-b091-46ed-ba07-57123f88aadd" providerId="ADAL" clId="{938B9C6A-D103-3945-8FDC-C00EA40A9268}" dt="2023-11-09T09:02:29.202" v="13677" actId="20577"/>
          <ac:spMkLst>
            <pc:docMk/>
            <pc:sldMk cId="2184006183" sldId="842"/>
            <ac:spMk id="3" creationId="{D2CD0148-D35D-D149-9801-C4B980146889}"/>
          </ac:spMkLst>
        </pc:spChg>
        <pc:spChg chg="mod">
          <ac:chgData name="Tay, Xin Yi" userId="ad73b315-b091-46ed-ba07-57123f88aadd" providerId="ADAL" clId="{938B9C6A-D103-3945-8FDC-C00EA40A9268}" dt="2023-11-09T09:04:05.889" v="13701" actId="255"/>
          <ac:spMkLst>
            <pc:docMk/>
            <pc:sldMk cId="2184006183" sldId="842"/>
            <ac:spMk id="9" creationId="{9504FD98-9CFE-16AA-CA29-4D02AE129CA3}"/>
          </ac:spMkLst>
        </pc:spChg>
      </pc:sldChg>
      <pc:sldChg chg="addSp delSp modSp add mod addAnim delAnim modAnim modShow modNotesTx">
        <pc:chgData name="Tay, Xin Yi" userId="ad73b315-b091-46ed-ba07-57123f88aadd" providerId="ADAL" clId="{938B9C6A-D103-3945-8FDC-C00EA40A9268}" dt="2023-11-14T08:00:16.632" v="18176" actId="729"/>
        <pc:sldMkLst>
          <pc:docMk/>
          <pc:sldMk cId="3187517455" sldId="843"/>
        </pc:sldMkLst>
        <pc:spChg chg="mod">
          <ac:chgData name="Tay, Xin Yi" userId="ad73b315-b091-46ed-ba07-57123f88aadd" providerId="ADAL" clId="{938B9C6A-D103-3945-8FDC-C00EA40A9268}" dt="2023-11-09T09:02:26.421" v="13675" actId="20577"/>
          <ac:spMkLst>
            <pc:docMk/>
            <pc:sldMk cId="3187517455" sldId="843"/>
            <ac:spMk id="3" creationId="{D2CD0148-D35D-D149-9801-C4B980146889}"/>
          </ac:spMkLst>
        </pc:spChg>
        <pc:spChg chg="add del mod">
          <ac:chgData name="Tay, Xin Yi" userId="ad73b315-b091-46ed-ba07-57123f88aadd" providerId="ADAL" clId="{938B9C6A-D103-3945-8FDC-C00EA40A9268}" dt="2023-11-09T09:04:07.455" v="13704" actId="478"/>
          <ac:spMkLst>
            <pc:docMk/>
            <pc:sldMk cId="3187517455" sldId="843"/>
            <ac:spMk id="4" creationId="{ADEDF26B-0894-964A-98BD-14BF1BE540C5}"/>
          </ac:spMkLst>
        </pc:spChg>
        <pc:spChg chg="add del mod">
          <ac:chgData name="Tay, Xin Yi" userId="ad73b315-b091-46ed-ba07-57123f88aadd" providerId="ADAL" clId="{938B9C6A-D103-3945-8FDC-C00EA40A9268}" dt="2023-11-09T08:57:29.456" v="13630" actId="478"/>
          <ac:spMkLst>
            <pc:docMk/>
            <pc:sldMk cId="3187517455" sldId="843"/>
            <ac:spMk id="6" creationId="{6B76BF19-2E36-F4A6-C1B8-C1AE8E24D8EA}"/>
          </ac:spMkLst>
        </pc:spChg>
        <pc:spChg chg="add mod">
          <ac:chgData name="Tay, Xin Yi" userId="ad73b315-b091-46ed-ba07-57123f88aadd" providerId="ADAL" clId="{938B9C6A-D103-3945-8FDC-C00EA40A9268}" dt="2023-11-14T07:45:03.676" v="17880" actId="20577"/>
          <ac:spMkLst>
            <pc:docMk/>
            <pc:sldMk cId="3187517455" sldId="843"/>
            <ac:spMk id="7" creationId="{D067CEA5-3F4B-018D-CD11-8FFF724D89A3}"/>
          </ac:spMkLst>
        </pc:spChg>
        <pc:spChg chg="add del mod">
          <ac:chgData name="Tay, Xin Yi" userId="ad73b315-b091-46ed-ba07-57123f88aadd" providerId="ADAL" clId="{938B9C6A-D103-3945-8FDC-C00EA40A9268}" dt="2023-11-09T08:58:28.503" v="13643" actId="21"/>
          <ac:spMkLst>
            <pc:docMk/>
            <pc:sldMk cId="3187517455" sldId="843"/>
            <ac:spMk id="8" creationId="{F5D6E7B1-CEE4-96E3-EF95-6EBF6A2D544B}"/>
          </ac:spMkLst>
        </pc:spChg>
        <pc:spChg chg="add del mod">
          <ac:chgData name="Tay, Xin Yi" userId="ad73b315-b091-46ed-ba07-57123f88aadd" providerId="ADAL" clId="{938B9C6A-D103-3945-8FDC-C00EA40A9268}" dt="2023-11-09T09:04:17.518" v="13708" actId="478"/>
          <ac:spMkLst>
            <pc:docMk/>
            <pc:sldMk cId="3187517455" sldId="843"/>
            <ac:spMk id="9" creationId="{C04AA02F-C407-D5E7-C7EC-F834BBB65522}"/>
          </ac:spMkLst>
        </pc:spChg>
        <pc:spChg chg="del">
          <ac:chgData name="Tay, Xin Yi" userId="ad73b315-b091-46ed-ba07-57123f88aadd" providerId="ADAL" clId="{938B9C6A-D103-3945-8FDC-C00EA40A9268}" dt="2023-11-09T08:55:40.156" v="13604" actId="478"/>
          <ac:spMkLst>
            <pc:docMk/>
            <pc:sldMk cId="3187517455" sldId="843"/>
            <ac:spMk id="10" creationId="{F5B72457-38A9-4A8B-7102-DFED7B63522B}"/>
          </ac:spMkLst>
        </pc:spChg>
        <pc:spChg chg="add del mod">
          <ac:chgData name="Tay, Xin Yi" userId="ad73b315-b091-46ed-ba07-57123f88aadd" providerId="ADAL" clId="{938B9C6A-D103-3945-8FDC-C00EA40A9268}" dt="2023-11-09T08:57:43.770" v="13636"/>
          <ac:spMkLst>
            <pc:docMk/>
            <pc:sldMk cId="3187517455" sldId="843"/>
            <ac:spMk id="11" creationId="{6C9E92CE-E26C-CFA2-4885-B99A26A806C8}"/>
          </ac:spMkLst>
        </pc:spChg>
        <pc:spChg chg="add del">
          <ac:chgData name="Tay, Xin Yi" userId="ad73b315-b091-46ed-ba07-57123f88aadd" providerId="ADAL" clId="{938B9C6A-D103-3945-8FDC-C00EA40A9268}" dt="2023-11-09T09:02:38.629" v="13680" actId="22"/>
          <ac:spMkLst>
            <pc:docMk/>
            <pc:sldMk cId="3187517455" sldId="843"/>
            <ac:spMk id="13" creationId="{2F2FF492-A330-7FA7-7018-C34DB50F5A93}"/>
          </ac:spMkLst>
        </pc:spChg>
        <pc:spChg chg="add del mod">
          <ac:chgData name="Tay, Xin Yi" userId="ad73b315-b091-46ed-ba07-57123f88aadd" providerId="ADAL" clId="{938B9C6A-D103-3945-8FDC-C00EA40A9268}" dt="2023-11-09T09:04:18.780" v="13710" actId="478"/>
          <ac:spMkLst>
            <pc:docMk/>
            <pc:sldMk cId="3187517455" sldId="843"/>
            <ac:spMk id="14" creationId="{4FD48F34-47E1-0455-A106-72E9C875AD45}"/>
          </ac:spMkLst>
        </pc:spChg>
        <pc:spChg chg="add del mod">
          <ac:chgData name="Tay, Xin Yi" userId="ad73b315-b091-46ed-ba07-57123f88aadd" providerId="ADAL" clId="{938B9C6A-D103-3945-8FDC-C00EA40A9268}" dt="2023-11-09T09:04:07.455" v="13704" actId="478"/>
          <ac:spMkLst>
            <pc:docMk/>
            <pc:sldMk cId="3187517455" sldId="843"/>
            <ac:spMk id="16" creationId="{03F1B4CE-1979-058D-1460-3F79323FB441}"/>
          </ac:spMkLst>
        </pc:spChg>
      </pc:sldChg>
      <pc:sldChg chg="add del">
        <pc:chgData name="Tay, Xin Yi" userId="ad73b315-b091-46ed-ba07-57123f88aadd" providerId="ADAL" clId="{938B9C6A-D103-3945-8FDC-C00EA40A9268}" dt="2023-11-09T09:02:36.072" v="13678" actId="2696"/>
        <pc:sldMkLst>
          <pc:docMk/>
          <pc:sldMk cId="10474913" sldId="844"/>
        </pc:sldMkLst>
      </pc:sldChg>
      <pc:sldChg chg="addSp delSp modSp add mod ord modShow modNotesTx">
        <pc:chgData name="Tay, Xin Yi" userId="ad73b315-b091-46ed-ba07-57123f88aadd" providerId="ADAL" clId="{938B9C6A-D103-3945-8FDC-C00EA40A9268}" dt="2023-11-20T05:13:54.387" v="21249" actId="729"/>
        <pc:sldMkLst>
          <pc:docMk/>
          <pc:sldMk cId="2701822171" sldId="845"/>
        </pc:sldMkLst>
        <pc:spChg chg="mod">
          <ac:chgData name="Tay, Xin Yi" userId="ad73b315-b091-46ed-ba07-57123f88aadd" providerId="ADAL" clId="{938B9C6A-D103-3945-8FDC-C00EA40A9268}" dt="2023-11-09T08:59:36.156" v="13673" actId="207"/>
          <ac:spMkLst>
            <pc:docMk/>
            <pc:sldMk cId="2701822171" sldId="845"/>
            <ac:spMk id="4" creationId="{ADEDF26B-0894-964A-98BD-14BF1BE540C5}"/>
          </ac:spMkLst>
        </pc:spChg>
        <pc:spChg chg="add del mod">
          <ac:chgData name="Tay, Xin Yi" userId="ad73b315-b091-46ed-ba07-57123f88aadd" providerId="ADAL" clId="{938B9C6A-D103-3945-8FDC-C00EA40A9268}" dt="2023-11-09T09:07:43.368" v="13730"/>
          <ac:spMkLst>
            <pc:docMk/>
            <pc:sldMk cId="2701822171" sldId="845"/>
            <ac:spMk id="6" creationId="{18B54EB6-2838-AC28-DD4C-803CE86772FC}"/>
          </ac:spMkLst>
        </pc:spChg>
        <pc:spChg chg="add mod">
          <ac:chgData name="Tay, Xin Yi" userId="ad73b315-b091-46ed-ba07-57123f88aadd" providerId="ADAL" clId="{938B9C6A-D103-3945-8FDC-C00EA40A9268}" dt="2023-11-09T09:26:36.513" v="13842"/>
          <ac:spMkLst>
            <pc:docMk/>
            <pc:sldMk cId="2701822171" sldId="845"/>
            <ac:spMk id="7" creationId="{3022C058-882F-81A3-A7FA-4C7E88867B05}"/>
          </ac:spMkLst>
        </pc:spChg>
        <pc:spChg chg="add del mod">
          <ac:chgData name="Tay, Xin Yi" userId="ad73b315-b091-46ed-ba07-57123f88aadd" providerId="ADAL" clId="{938B9C6A-D103-3945-8FDC-C00EA40A9268}" dt="2023-11-09T09:26:36.015" v="13841" actId="478"/>
          <ac:spMkLst>
            <pc:docMk/>
            <pc:sldMk cId="2701822171" sldId="845"/>
            <ac:spMk id="9" creationId="{9504FD98-9CFE-16AA-CA29-4D02AE129CA3}"/>
          </ac:spMkLst>
        </pc:spChg>
      </pc:sldChg>
      <pc:sldChg chg="addSp delSp modSp add mod ord modShow modNotesTx">
        <pc:chgData name="Tay, Xin Yi" userId="ad73b315-b091-46ed-ba07-57123f88aadd" providerId="ADAL" clId="{938B9C6A-D103-3945-8FDC-C00EA40A9268}" dt="2023-11-14T08:00:16.632" v="18176" actId="729"/>
        <pc:sldMkLst>
          <pc:docMk/>
          <pc:sldMk cId="1136999241" sldId="846"/>
        </pc:sldMkLst>
        <pc:spChg chg="del">
          <ac:chgData name="Tay, Xin Yi" userId="ad73b315-b091-46ed-ba07-57123f88aadd" providerId="ADAL" clId="{938B9C6A-D103-3945-8FDC-C00EA40A9268}" dt="2023-11-09T09:04:14.022" v="13706" actId="478"/>
          <ac:spMkLst>
            <pc:docMk/>
            <pc:sldMk cId="1136999241" sldId="846"/>
            <ac:spMk id="4" creationId="{ADEDF26B-0894-964A-98BD-14BF1BE540C5}"/>
          </ac:spMkLst>
        </pc:spChg>
        <pc:spChg chg="add del mod">
          <ac:chgData name="Tay, Xin Yi" userId="ad73b315-b091-46ed-ba07-57123f88aadd" providerId="ADAL" clId="{938B9C6A-D103-3945-8FDC-C00EA40A9268}" dt="2023-11-09T09:26:59.439" v="13847" actId="478"/>
          <ac:spMkLst>
            <pc:docMk/>
            <pc:sldMk cId="1136999241" sldId="846"/>
            <ac:spMk id="8" creationId="{46E8A260-DC00-1D07-14B9-40955DDAE964}"/>
          </ac:spMkLst>
        </pc:spChg>
      </pc:sldChg>
      <pc:sldChg chg="addSp delSp modSp add mod">
        <pc:chgData name="Tay, Xin Yi" userId="ad73b315-b091-46ed-ba07-57123f88aadd" providerId="ADAL" clId="{938B9C6A-D103-3945-8FDC-C00EA40A9268}" dt="2023-11-10T09:21:22.760" v="14403" actId="20577"/>
        <pc:sldMkLst>
          <pc:docMk/>
          <pc:sldMk cId="2668546322" sldId="847"/>
        </pc:sldMkLst>
        <pc:spChg chg="mod">
          <ac:chgData name="Tay, Xin Yi" userId="ad73b315-b091-46ed-ba07-57123f88aadd" providerId="ADAL" clId="{938B9C6A-D103-3945-8FDC-C00EA40A9268}" dt="2023-11-10T08:58:27.554" v="13922" actId="20577"/>
          <ac:spMkLst>
            <pc:docMk/>
            <pc:sldMk cId="2668546322" sldId="847"/>
            <ac:spMk id="3" creationId="{D2CD0148-D35D-D149-9801-C4B980146889}"/>
          </ac:spMkLst>
        </pc:spChg>
        <pc:spChg chg="add del mod">
          <ac:chgData name="Tay, Xin Yi" userId="ad73b315-b091-46ed-ba07-57123f88aadd" providerId="ADAL" clId="{938B9C6A-D103-3945-8FDC-C00EA40A9268}" dt="2023-11-10T09:21:22.760" v="14403" actId="20577"/>
          <ac:spMkLst>
            <pc:docMk/>
            <pc:sldMk cId="2668546322" sldId="847"/>
            <ac:spMk id="4" creationId="{ADEDF26B-0894-964A-98BD-14BF1BE540C5}"/>
          </ac:spMkLst>
        </pc:spChg>
        <pc:spChg chg="mod">
          <ac:chgData name="Tay, Xin Yi" userId="ad73b315-b091-46ed-ba07-57123f88aadd" providerId="ADAL" clId="{938B9C6A-D103-3945-8FDC-C00EA40A9268}" dt="2023-11-10T09:04:02.645" v="13974" actId="166"/>
          <ac:spMkLst>
            <pc:docMk/>
            <pc:sldMk cId="2668546322" sldId="847"/>
            <ac:spMk id="5" creationId="{5AB4BF41-56A2-1242-9F4D-E29823DE28FC}"/>
          </ac:spMkLst>
        </pc:spChg>
        <pc:spChg chg="add del mod">
          <ac:chgData name="Tay, Xin Yi" userId="ad73b315-b091-46ed-ba07-57123f88aadd" providerId="ADAL" clId="{938B9C6A-D103-3945-8FDC-C00EA40A9268}" dt="2023-11-10T09:07:32.727" v="14023" actId="478"/>
          <ac:spMkLst>
            <pc:docMk/>
            <pc:sldMk cId="2668546322" sldId="847"/>
            <ac:spMk id="6" creationId="{31DA11AF-C04C-BD64-1E8F-EDA6F72C0554}"/>
          </ac:spMkLst>
        </pc:spChg>
        <pc:spChg chg="add del mod">
          <ac:chgData name="Tay, Xin Yi" userId="ad73b315-b091-46ed-ba07-57123f88aadd" providerId="ADAL" clId="{938B9C6A-D103-3945-8FDC-C00EA40A9268}" dt="2023-11-10T09:07:26.442" v="14021" actId="478"/>
          <ac:spMkLst>
            <pc:docMk/>
            <pc:sldMk cId="2668546322" sldId="847"/>
            <ac:spMk id="8" creationId="{D889AA6E-1E5A-CA17-B4F6-5FCC315A41B4}"/>
          </ac:spMkLst>
        </pc:spChg>
        <pc:spChg chg="add mod">
          <ac:chgData name="Tay, Xin Yi" userId="ad73b315-b091-46ed-ba07-57123f88aadd" providerId="ADAL" clId="{938B9C6A-D103-3945-8FDC-C00EA40A9268}" dt="2023-11-10T09:03:59.598" v="13973" actId="571"/>
          <ac:spMkLst>
            <pc:docMk/>
            <pc:sldMk cId="2668546322" sldId="847"/>
            <ac:spMk id="9" creationId="{21560A0D-B803-335A-BD9D-CE6D4FEF4730}"/>
          </ac:spMkLst>
        </pc:spChg>
        <pc:spChg chg="mod">
          <ac:chgData name="Tay, Xin Yi" userId="ad73b315-b091-46ed-ba07-57123f88aadd" providerId="ADAL" clId="{938B9C6A-D103-3945-8FDC-C00EA40A9268}" dt="2023-11-10T09:07:53.314" v="14032" actId="14100"/>
          <ac:spMkLst>
            <pc:docMk/>
            <pc:sldMk cId="2668546322" sldId="847"/>
            <ac:spMk id="10" creationId="{544751F4-061D-619A-2A75-6920BEA109E7}"/>
          </ac:spMkLst>
        </pc:spChg>
        <pc:spChg chg="add del mod">
          <ac:chgData name="Tay, Xin Yi" userId="ad73b315-b091-46ed-ba07-57123f88aadd" providerId="ADAL" clId="{938B9C6A-D103-3945-8FDC-C00EA40A9268}" dt="2023-11-10T09:07:21.819" v="14016"/>
          <ac:spMkLst>
            <pc:docMk/>
            <pc:sldMk cId="2668546322" sldId="847"/>
            <ac:spMk id="11" creationId="{104F8FD8-C0B1-E2C7-C9F2-4DD153F8E5A4}"/>
          </ac:spMkLst>
        </pc:spChg>
      </pc:sldChg>
      <pc:sldChg chg="addSp delSp modSp add del mod delAnim">
        <pc:chgData name="Tay, Xin Yi" userId="ad73b315-b091-46ed-ba07-57123f88aadd" providerId="ADAL" clId="{938B9C6A-D103-3945-8FDC-C00EA40A9268}" dt="2023-11-10T09:10:45.598" v="14163" actId="2696"/>
        <pc:sldMkLst>
          <pc:docMk/>
          <pc:sldMk cId="2606134114" sldId="848"/>
        </pc:sldMkLst>
        <pc:spChg chg="mod">
          <ac:chgData name="Tay, Xin Yi" userId="ad73b315-b091-46ed-ba07-57123f88aadd" providerId="ADAL" clId="{938B9C6A-D103-3945-8FDC-C00EA40A9268}" dt="2023-11-10T09:07:23.031" v="14019" actId="20577"/>
          <ac:spMkLst>
            <pc:docMk/>
            <pc:sldMk cId="2606134114" sldId="848"/>
            <ac:spMk id="3" creationId="{D2CD0148-D35D-D149-9801-C4B980146889}"/>
          </ac:spMkLst>
        </pc:spChg>
        <pc:spChg chg="del">
          <ac:chgData name="Tay, Xin Yi" userId="ad73b315-b091-46ed-ba07-57123f88aadd" providerId="ADAL" clId="{938B9C6A-D103-3945-8FDC-C00EA40A9268}" dt="2023-11-10T08:58:46.639" v="13927" actId="478"/>
          <ac:spMkLst>
            <pc:docMk/>
            <pc:sldMk cId="2606134114" sldId="848"/>
            <ac:spMk id="4" creationId="{ADEDF26B-0894-964A-98BD-14BF1BE540C5}"/>
          </ac:spMkLst>
        </pc:spChg>
        <pc:spChg chg="del mod">
          <ac:chgData name="Tay, Xin Yi" userId="ad73b315-b091-46ed-ba07-57123f88aadd" providerId="ADAL" clId="{938B9C6A-D103-3945-8FDC-C00EA40A9268}" dt="2023-11-10T09:10:10.831" v="14154" actId="21"/>
          <ac:spMkLst>
            <pc:docMk/>
            <pc:sldMk cId="2606134114" sldId="848"/>
            <ac:spMk id="6" creationId="{6B76BF19-2E36-F4A6-C1B8-C1AE8E24D8EA}"/>
          </ac:spMkLst>
        </pc:spChg>
        <pc:spChg chg="add del mod">
          <ac:chgData name="Tay, Xin Yi" userId="ad73b315-b091-46ed-ba07-57123f88aadd" providerId="ADAL" clId="{938B9C6A-D103-3945-8FDC-C00EA40A9268}" dt="2023-11-10T08:58:44.699" v="13926"/>
          <ac:spMkLst>
            <pc:docMk/>
            <pc:sldMk cId="2606134114" sldId="848"/>
            <ac:spMk id="7" creationId="{FDABC640-D1A2-CA9E-C692-74324692E80B}"/>
          </ac:spMkLst>
        </pc:spChg>
        <pc:spChg chg="del mod">
          <ac:chgData name="Tay, Xin Yi" userId="ad73b315-b091-46ed-ba07-57123f88aadd" providerId="ADAL" clId="{938B9C6A-D103-3945-8FDC-C00EA40A9268}" dt="2023-11-10T09:10:10.831" v="14154" actId="21"/>
          <ac:spMkLst>
            <pc:docMk/>
            <pc:sldMk cId="2606134114" sldId="848"/>
            <ac:spMk id="9" creationId="{C04AA02F-C407-D5E7-C7EC-F834BBB65522}"/>
          </ac:spMkLst>
        </pc:spChg>
        <pc:spChg chg="add del">
          <ac:chgData name="Tay, Xin Yi" userId="ad73b315-b091-46ed-ba07-57123f88aadd" providerId="ADAL" clId="{938B9C6A-D103-3945-8FDC-C00EA40A9268}" dt="2023-11-10T09:07:22.328" v="14017" actId="478"/>
          <ac:spMkLst>
            <pc:docMk/>
            <pc:sldMk cId="2606134114" sldId="848"/>
            <ac:spMk id="10" creationId="{F5B72457-38A9-4A8B-7102-DFED7B63522B}"/>
          </ac:spMkLst>
        </pc:spChg>
        <pc:spChg chg="add del mod">
          <ac:chgData name="Tay, Xin Yi" userId="ad73b315-b091-46ed-ba07-57123f88aadd" providerId="ADAL" clId="{938B9C6A-D103-3945-8FDC-C00EA40A9268}" dt="2023-11-10T08:58:48.718" v="13929" actId="478"/>
          <ac:spMkLst>
            <pc:docMk/>
            <pc:sldMk cId="2606134114" sldId="848"/>
            <ac:spMk id="11" creationId="{752370E5-C771-D842-8F99-68472B4D8739}"/>
          </ac:spMkLst>
        </pc:spChg>
        <pc:spChg chg="add del mod">
          <ac:chgData name="Tay, Xin Yi" userId="ad73b315-b091-46ed-ba07-57123f88aadd" providerId="ADAL" clId="{938B9C6A-D103-3945-8FDC-C00EA40A9268}" dt="2023-11-10T09:08:14.798" v="14036" actId="21"/>
          <ac:spMkLst>
            <pc:docMk/>
            <pc:sldMk cId="2606134114" sldId="848"/>
            <ac:spMk id="12" creationId="{44E849C4-8981-1EDE-79ED-BE05EA5FDB85}"/>
          </ac:spMkLst>
        </pc:spChg>
      </pc:sldChg>
      <pc:sldChg chg="modSp add del mod">
        <pc:chgData name="Tay, Xin Yi" userId="ad73b315-b091-46ed-ba07-57123f88aadd" providerId="ADAL" clId="{938B9C6A-D103-3945-8FDC-C00EA40A9268}" dt="2023-11-10T06:59:38.589" v="13906" actId="2696"/>
        <pc:sldMkLst>
          <pc:docMk/>
          <pc:sldMk cId="19527985" sldId="849"/>
        </pc:sldMkLst>
        <pc:spChg chg="mod">
          <ac:chgData name="Tay, Xin Yi" userId="ad73b315-b091-46ed-ba07-57123f88aadd" providerId="ADAL" clId="{938B9C6A-D103-3945-8FDC-C00EA40A9268}" dt="2023-11-10T06:51:52.443" v="13903"/>
          <ac:spMkLst>
            <pc:docMk/>
            <pc:sldMk cId="19527985" sldId="849"/>
            <ac:spMk id="2" creationId="{F3AC1201-4A61-CD42-B2DF-277CD6D2CAA9}"/>
          </ac:spMkLst>
        </pc:spChg>
        <pc:spChg chg="mod">
          <ac:chgData name="Tay, Xin Yi" userId="ad73b315-b091-46ed-ba07-57123f88aadd" providerId="ADAL" clId="{938B9C6A-D103-3945-8FDC-C00EA40A9268}" dt="2023-11-10T06:52:50.913" v="13905" actId="20577"/>
          <ac:spMkLst>
            <pc:docMk/>
            <pc:sldMk cId="19527985" sldId="849"/>
            <ac:spMk id="10" creationId="{B31673EE-2191-4071-8F8F-D3BC059BEA15}"/>
          </ac:spMkLst>
        </pc:spChg>
      </pc:sldChg>
      <pc:sldChg chg="addSp delSp modSp add del mod modNotesTx">
        <pc:chgData name="Tay, Xin Yi" userId="ad73b315-b091-46ed-ba07-57123f88aadd" providerId="ADAL" clId="{938B9C6A-D103-3945-8FDC-C00EA40A9268}" dt="2023-11-10T09:16:43.179" v="14375" actId="2696"/>
        <pc:sldMkLst>
          <pc:docMk/>
          <pc:sldMk cId="2395235125" sldId="849"/>
        </pc:sldMkLst>
        <pc:spChg chg="mod">
          <ac:chgData name="Tay, Xin Yi" userId="ad73b315-b091-46ed-ba07-57123f88aadd" providerId="ADAL" clId="{938B9C6A-D103-3945-8FDC-C00EA40A9268}" dt="2023-11-10T09:08:41.863" v="14041" actId="207"/>
          <ac:spMkLst>
            <pc:docMk/>
            <pc:sldMk cId="2395235125" sldId="849"/>
            <ac:spMk id="4" creationId="{ADEDF26B-0894-964A-98BD-14BF1BE540C5}"/>
          </ac:spMkLst>
        </pc:spChg>
        <pc:spChg chg="add del mod">
          <ac:chgData name="Tay, Xin Yi" userId="ad73b315-b091-46ed-ba07-57123f88aadd" providerId="ADAL" clId="{938B9C6A-D103-3945-8FDC-C00EA40A9268}" dt="2023-11-10T09:08:23.647" v="14039" actId="478"/>
          <ac:spMkLst>
            <pc:docMk/>
            <pc:sldMk cId="2395235125" sldId="849"/>
            <ac:spMk id="6" creationId="{CDC238B6-9B68-AD77-14C1-C82B43893968}"/>
          </ac:spMkLst>
        </pc:spChg>
      </pc:sldChg>
      <pc:sldChg chg="addSp delSp modSp add mod delAnim modAnim modNotesTx">
        <pc:chgData name="Tay, Xin Yi" userId="ad73b315-b091-46ed-ba07-57123f88aadd" providerId="ADAL" clId="{938B9C6A-D103-3945-8FDC-C00EA40A9268}" dt="2023-11-10T09:21:39.178" v="14410" actId="1076"/>
        <pc:sldMkLst>
          <pc:docMk/>
          <pc:sldMk cId="4110458638" sldId="850"/>
        </pc:sldMkLst>
        <pc:spChg chg="mod">
          <ac:chgData name="Tay, Xin Yi" userId="ad73b315-b091-46ed-ba07-57123f88aadd" providerId="ADAL" clId="{938B9C6A-D103-3945-8FDC-C00EA40A9268}" dt="2023-11-10T09:21:33.741" v="14409" actId="20577"/>
          <ac:spMkLst>
            <pc:docMk/>
            <pc:sldMk cId="4110458638" sldId="850"/>
            <ac:spMk id="4" creationId="{ADEDF26B-0894-964A-98BD-14BF1BE540C5}"/>
          </ac:spMkLst>
        </pc:spChg>
        <pc:spChg chg="mod">
          <ac:chgData name="Tay, Xin Yi" userId="ad73b315-b091-46ed-ba07-57123f88aadd" providerId="ADAL" clId="{938B9C6A-D103-3945-8FDC-C00EA40A9268}" dt="2023-11-10T09:15:00.857" v="14185" actId="166"/>
          <ac:spMkLst>
            <pc:docMk/>
            <pc:sldMk cId="4110458638" sldId="850"/>
            <ac:spMk id="5" creationId="{5AB4BF41-56A2-1242-9F4D-E29823DE28FC}"/>
          </ac:spMkLst>
        </pc:spChg>
        <pc:spChg chg="add del mod">
          <ac:chgData name="Tay, Xin Yi" userId="ad73b315-b091-46ed-ba07-57123f88aadd" providerId="ADAL" clId="{938B9C6A-D103-3945-8FDC-C00EA40A9268}" dt="2023-11-10T09:10:17.102" v="14157" actId="478"/>
          <ac:spMkLst>
            <pc:docMk/>
            <pc:sldMk cId="4110458638" sldId="850"/>
            <ac:spMk id="6" creationId="{CE2551F8-DA4E-4ED8-AF59-E085BD4CABE5}"/>
          </ac:spMkLst>
        </pc:spChg>
        <pc:spChg chg="add del mod">
          <ac:chgData name="Tay, Xin Yi" userId="ad73b315-b091-46ed-ba07-57123f88aadd" providerId="ADAL" clId="{938B9C6A-D103-3945-8FDC-C00EA40A9268}" dt="2023-11-10T09:10:17.102" v="14157" actId="478"/>
          <ac:spMkLst>
            <pc:docMk/>
            <pc:sldMk cId="4110458638" sldId="850"/>
            <ac:spMk id="7" creationId="{29176985-1B4A-D471-1883-1B0954E8F6BC}"/>
          </ac:spMkLst>
        </pc:spChg>
        <pc:spChg chg="add mod">
          <ac:chgData name="Tay, Xin Yi" userId="ad73b315-b091-46ed-ba07-57123f88aadd" providerId="ADAL" clId="{938B9C6A-D103-3945-8FDC-C00EA40A9268}" dt="2023-11-10T09:21:39.178" v="14410" actId="1076"/>
          <ac:spMkLst>
            <pc:docMk/>
            <pc:sldMk cId="4110458638" sldId="850"/>
            <ac:spMk id="8" creationId="{C4B09F4B-1AB8-1F9C-3895-481A543244CD}"/>
          </ac:spMkLst>
        </pc:spChg>
        <pc:spChg chg="add del mod">
          <ac:chgData name="Tay, Xin Yi" userId="ad73b315-b091-46ed-ba07-57123f88aadd" providerId="ADAL" clId="{938B9C6A-D103-3945-8FDC-C00EA40A9268}" dt="2023-11-10T09:14:26.902" v="14176" actId="478"/>
          <ac:spMkLst>
            <pc:docMk/>
            <pc:sldMk cId="4110458638" sldId="850"/>
            <ac:spMk id="9" creationId="{63EE7B39-9FAB-987D-7F08-3569B7FA2D9A}"/>
          </ac:spMkLst>
        </pc:spChg>
        <pc:spChg chg="add mod">
          <ac:chgData name="Tay, Xin Yi" userId="ad73b315-b091-46ed-ba07-57123f88aadd" providerId="ADAL" clId="{938B9C6A-D103-3945-8FDC-C00EA40A9268}" dt="2023-11-10T09:21:39.178" v="14410" actId="1076"/>
          <ac:spMkLst>
            <pc:docMk/>
            <pc:sldMk cId="4110458638" sldId="850"/>
            <ac:spMk id="11" creationId="{EFE612C6-2419-6F91-C350-F6E526DEF573}"/>
          </ac:spMkLst>
        </pc:spChg>
        <pc:spChg chg="add mod">
          <ac:chgData name="Tay, Xin Yi" userId="ad73b315-b091-46ed-ba07-57123f88aadd" providerId="ADAL" clId="{938B9C6A-D103-3945-8FDC-C00EA40A9268}" dt="2023-11-10T09:14:56.485" v="14183" actId="571"/>
          <ac:spMkLst>
            <pc:docMk/>
            <pc:sldMk cId="4110458638" sldId="850"/>
            <ac:spMk id="12" creationId="{63437B6C-8380-B2F6-84CB-A21CF1241B9C}"/>
          </ac:spMkLst>
        </pc:spChg>
      </pc:sldChg>
      <pc:sldChg chg="addSp delSp modSp add mod modNotesTx">
        <pc:chgData name="Tay, Xin Yi" userId="ad73b315-b091-46ed-ba07-57123f88aadd" providerId="ADAL" clId="{938B9C6A-D103-3945-8FDC-C00EA40A9268}" dt="2023-11-14T08:03:19.337" v="18298" actId="20577"/>
        <pc:sldMkLst>
          <pc:docMk/>
          <pc:sldMk cId="3830112283" sldId="851"/>
        </pc:sldMkLst>
        <pc:spChg chg="mod">
          <ac:chgData name="Tay, Xin Yi" userId="ad73b315-b091-46ed-ba07-57123f88aadd" providerId="ADAL" clId="{938B9C6A-D103-3945-8FDC-C00EA40A9268}" dt="2023-11-10T09:26:43.850" v="14415" actId="20577"/>
          <ac:spMkLst>
            <pc:docMk/>
            <pc:sldMk cId="3830112283" sldId="851"/>
            <ac:spMk id="3" creationId="{D2CD0148-D35D-D149-9801-C4B980146889}"/>
          </ac:spMkLst>
        </pc:spChg>
        <pc:spChg chg="mod">
          <ac:chgData name="Tay, Xin Yi" userId="ad73b315-b091-46ed-ba07-57123f88aadd" providerId="ADAL" clId="{938B9C6A-D103-3945-8FDC-C00EA40A9268}" dt="2023-11-10T09:44:50.233" v="14721" actId="1076"/>
          <ac:spMkLst>
            <pc:docMk/>
            <pc:sldMk cId="3830112283" sldId="851"/>
            <ac:spMk id="4" creationId="{ADEDF26B-0894-964A-98BD-14BF1BE540C5}"/>
          </ac:spMkLst>
        </pc:spChg>
        <pc:spChg chg="add del mod">
          <ac:chgData name="Tay, Xin Yi" userId="ad73b315-b091-46ed-ba07-57123f88aadd" providerId="ADAL" clId="{938B9C6A-D103-3945-8FDC-C00EA40A9268}" dt="2023-11-10T09:44:42.043" v="14719" actId="478"/>
          <ac:spMkLst>
            <pc:docMk/>
            <pc:sldMk cId="3830112283" sldId="851"/>
            <ac:spMk id="6" creationId="{B7256A1C-61E5-62F5-8B09-7B0540EF8D9B}"/>
          </ac:spMkLst>
        </pc:spChg>
        <pc:spChg chg="add mod">
          <ac:chgData name="Tay, Xin Yi" userId="ad73b315-b091-46ed-ba07-57123f88aadd" providerId="ADAL" clId="{938B9C6A-D103-3945-8FDC-C00EA40A9268}" dt="2023-11-10T09:44:42.712" v="14720"/>
          <ac:spMkLst>
            <pc:docMk/>
            <pc:sldMk cId="3830112283" sldId="851"/>
            <ac:spMk id="7" creationId="{275B4EE9-6A5E-1B5A-2885-6729F031A6B7}"/>
          </ac:spMkLst>
        </pc:spChg>
        <pc:spChg chg="del mod">
          <ac:chgData name="Tay, Xin Yi" userId="ad73b315-b091-46ed-ba07-57123f88aadd" providerId="ADAL" clId="{938B9C6A-D103-3945-8FDC-C00EA40A9268}" dt="2023-11-10T09:30:17.859" v="14514" actId="478"/>
          <ac:spMkLst>
            <pc:docMk/>
            <pc:sldMk cId="3830112283" sldId="851"/>
            <ac:spMk id="10" creationId="{544751F4-061D-619A-2A75-6920BEA109E7}"/>
          </ac:spMkLst>
        </pc:spChg>
      </pc:sldChg>
      <pc:sldChg chg="add del">
        <pc:chgData name="Tay, Xin Yi" userId="ad73b315-b091-46ed-ba07-57123f88aadd" providerId="ADAL" clId="{938B9C6A-D103-3945-8FDC-C00EA40A9268}" dt="2023-11-10T09:17:05.330" v="14379" actId="2696"/>
        <pc:sldMkLst>
          <pc:docMk/>
          <pc:sldMk cId="2141005770" sldId="852"/>
        </pc:sldMkLst>
      </pc:sldChg>
      <pc:sldChg chg="delSp modSp add del mod delAnim">
        <pc:chgData name="Tay, Xin Yi" userId="ad73b315-b091-46ed-ba07-57123f88aadd" providerId="ADAL" clId="{938B9C6A-D103-3945-8FDC-C00EA40A9268}" dt="2023-11-10T09:21:50.667" v="14413" actId="2696"/>
        <pc:sldMkLst>
          <pc:docMk/>
          <pc:sldMk cId="3688068124" sldId="853"/>
        </pc:sldMkLst>
        <pc:spChg chg="mod">
          <ac:chgData name="Tay, Xin Yi" userId="ad73b315-b091-46ed-ba07-57123f88aadd" providerId="ADAL" clId="{938B9C6A-D103-3945-8FDC-C00EA40A9268}" dt="2023-11-10T09:17:12.137" v="14383" actId="20577"/>
          <ac:spMkLst>
            <pc:docMk/>
            <pc:sldMk cId="3688068124" sldId="853"/>
            <ac:spMk id="3" creationId="{D2CD0148-D35D-D149-9801-C4B980146889}"/>
          </ac:spMkLst>
        </pc:spChg>
        <pc:spChg chg="del">
          <ac:chgData name="Tay, Xin Yi" userId="ad73b315-b091-46ed-ba07-57123f88aadd" providerId="ADAL" clId="{938B9C6A-D103-3945-8FDC-C00EA40A9268}" dt="2023-11-10T09:21:46.428" v="14411" actId="478"/>
          <ac:spMkLst>
            <pc:docMk/>
            <pc:sldMk cId="3688068124" sldId="853"/>
            <ac:spMk id="8" creationId="{C4B09F4B-1AB8-1F9C-3895-481A543244CD}"/>
          </ac:spMkLst>
        </pc:spChg>
        <pc:spChg chg="del">
          <ac:chgData name="Tay, Xin Yi" userId="ad73b315-b091-46ed-ba07-57123f88aadd" providerId="ADAL" clId="{938B9C6A-D103-3945-8FDC-C00EA40A9268}" dt="2023-11-10T09:21:46.428" v="14411" actId="478"/>
          <ac:spMkLst>
            <pc:docMk/>
            <pc:sldMk cId="3688068124" sldId="853"/>
            <ac:spMk id="11" creationId="{EFE612C6-2419-6F91-C350-F6E526DEF573}"/>
          </ac:spMkLst>
        </pc:spChg>
      </pc:sldChg>
      <pc:sldChg chg="addSp delSp modSp add mod delAnim modAnim modNotesTx">
        <pc:chgData name="Tay, Xin Yi" userId="ad73b315-b091-46ed-ba07-57123f88aadd" providerId="ADAL" clId="{938B9C6A-D103-3945-8FDC-C00EA40A9268}" dt="2023-11-10T09:46:51.172" v="14970" actId="20577"/>
        <pc:sldMkLst>
          <pc:docMk/>
          <pc:sldMk cId="59905277" sldId="854"/>
        </pc:sldMkLst>
        <pc:spChg chg="del mod">
          <ac:chgData name="Tay, Xin Yi" userId="ad73b315-b091-46ed-ba07-57123f88aadd" providerId="ADAL" clId="{938B9C6A-D103-3945-8FDC-C00EA40A9268}" dt="2023-11-10T09:44:59.968" v="14723" actId="478"/>
          <ac:spMkLst>
            <pc:docMk/>
            <pc:sldMk cId="59905277" sldId="854"/>
            <ac:spMk id="4" creationId="{ADEDF26B-0894-964A-98BD-14BF1BE540C5}"/>
          </ac:spMkLst>
        </pc:spChg>
        <pc:spChg chg="mod">
          <ac:chgData name="Tay, Xin Yi" userId="ad73b315-b091-46ed-ba07-57123f88aadd" providerId="ADAL" clId="{938B9C6A-D103-3945-8FDC-C00EA40A9268}" dt="2023-11-10T09:43:30.879" v="14700" actId="166"/>
          <ac:spMkLst>
            <pc:docMk/>
            <pc:sldMk cId="59905277" sldId="854"/>
            <ac:spMk id="5" creationId="{5AB4BF41-56A2-1242-9F4D-E29823DE28FC}"/>
          </ac:spMkLst>
        </pc:spChg>
        <pc:spChg chg="add del mod">
          <ac:chgData name="Tay, Xin Yi" userId="ad73b315-b091-46ed-ba07-57123f88aadd" providerId="ADAL" clId="{938B9C6A-D103-3945-8FDC-C00EA40A9268}" dt="2023-11-10T09:42:01.372" v="14678" actId="478"/>
          <ac:spMkLst>
            <pc:docMk/>
            <pc:sldMk cId="59905277" sldId="854"/>
            <ac:spMk id="6" creationId="{D1EDD86B-02FE-7038-AF43-93D709890674}"/>
          </ac:spMkLst>
        </pc:spChg>
        <pc:spChg chg="add mod">
          <ac:chgData name="Tay, Xin Yi" userId="ad73b315-b091-46ed-ba07-57123f88aadd" providerId="ADAL" clId="{938B9C6A-D103-3945-8FDC-C00EA40A9268}" dt="2023-11-10T09:44:19.882" v="14712" actId="14100"/>
          <ac:spMkLst>
            <pc:docMk/>
            <pc:sldMk cId="59905277" sldId="854"/>
            <ac:spMk id="7" creationId="{B0D030B1-4122-9031-B349-67CFD1D32CBA}"/>
          </ac:spMkLst>
        </pc:spChg>
        <pc:spChg chg="mod">
          <ac:chgData name="Tay, Xin Yi" userId="ad73b315-b091-46ed-ba07-57123f88aadd" providerId="ADAL" clId="{938B9C6A-D103-3945-8FDC-C00EA40A9268}" dt="2023-11-10T09:45:14.971" v="14730" actId="1076"/>
          <ac:spMkLst>
            <pc:docMk/>
            <pc:sldMk cId="59905277" sldId="854"/>
            <ac:spMk id="8" creationId="{C4B09F4B-1AB8-1F9C-3895-481A543244CD}"/>
          </ac:spMkLst>
        </pc:spChg>
        <pc:spChg chg="add mod">
          <ac:chgData name="Tay, Xin Yi" userId="ad73b315-b091-46ed-ba07-57123f88aadd" providerId="ADAL" clId="{938B9C6A-D103-3945-8FDC-C00EA40A9268}" dt="2023-11-10T09:45:14.971" v="14730" actId="1076"/>
          <ac:spMkLst>
            <pc:docMk/>
            <pc:sldMk cId="59905277" sldId="854"/>
            <ac:spMk id="9" creationId="{D5B2A896-3D0D-21D3-7663-25BD791F6C23}"/>
          </ac:spMkLst>
        </pc:spChg>
        <pc:spChg chg="del">
          <ac:chgData name="Tay, Xin Yi" userId="ad73b315-b091-46ed-ba07-57123f88aadd" providerId="ADAL" clId="{938B9C6A-D103-3945-8FDC-C00EA40A9268}" dt="2023-11-10T09:30:09.251" v="14512" actId="478"/>
          <ac:spMkLst>
            <pc:docMk/>
            <pc:sldMk cId="59905277" sldId="854"/>
            <ac:spMk id="10" creationId="{544751F4-061D-619A-2A75-6920BEA109E7}"/>
          </ac:spMkLst>
        </pc:spChg>
        <pc:spChg chg="del mod">
          <ac:chgData name="Tay, Xin Yi" userId="ad73b315-b091-46ed-ba07-57123f88aadd" providerId="ADAL" clId="{938B9C6A-D103-3945-8FDC-C00EA40A9268}" dt="2023-11-10T09:42:33.801" v="14684" actId="478"/>
          <ac:spMkLst>
            <pc:docMk/>
            <pc:sldMk cId="59905277" sldId="854"/>
            <ac:spMk id="11" creationId="{EFE612C6-2419-6F91-C350-F6E526DEF573}"/>
          </ac:spMkLst>
        </pc:spChg>
        <pc:spChg chg="add del mod">
          <ac:chgData name="Tay, Xin Yi" userId="ad73b315-b091-46ed-ba07-57123f88aadd" providerId="ADAL" clId="{938B9C6A-D103-3945-8FDC-C00EA40A9268}" dt="2023-11-10T09:45:03.366" v="14726" actId="478"/>
          <ac:spMkLst>
            <pc:docMk/>
            <pc:sldMk cId="59905277" sldId="854"/>
            <ac:spMk id="13" creationId="{FAFF40FB-064C-B4CE-B6A7-6654434CAD8F}"/>
          </ac:spMkLst>
        </pc:spChg>
        <pc:spChg chg="add del mod">
          <ac:chgData name="Tay, Xin Yi" userId="ad73b315-b091-46ed-ba07-57123f88aadd" providerId="ADAL" clId="{938B9C6A-D103-3945-8FDC-C00EA40A9268}" dt="2023-11-10T09:45:01.323" v="14725"/>
          <ac:spMkLst>
            <pc:docMk/>
            <pc:sldMk cId="59905277" sldId="854"/>
            <ac:spMk id="14" creationId="{2A82C2DB-E9B0-D1D1-6A16-CAA76B0A1358}"/>
          </ac:spMkLst>
        </pc:spChg>
        <pc:spChg chg="add mod">
          <ac:chgData name="Tay, Xin Yi" userId="ad73b315-b091-46ed-ba07-57123f88aadd" providerId="ADAL" clId="{938B9C6A-D103-3945-8FDC-C00EA40A9268}" dt="2023-11-10T09:45:34.898" v="14733" actId="167"/>
          <ac:spMkLst>
            <pc:docMk/>
            <pc:sldMk cId="59905277" sldId="854"/>
            <ac:spMk id="15" creationId="{8491652A-AA89-5A51-7F8A-0E7510EF879A}"/>
          </ac:spMkLst>
        </pc:spChg>
      </pc:sldChg>
      <pc:sldChg chg="modSp add mod">
        <pc:chgData name="Tay, Xin Yi" userId="ad73b315-b091-46ed-ba07-57123f88aadd" providerId="ADAL" clId="{938B9C6A-D103-3945-8FDC-C00EA40A9268}" dt="2023-11-10T09:51:52.658" v="14994" actId="1076"/>
        <pc:sldMkLst>
          <pc:docMk/>
          <pc:sldMk cId="2052524524" sldId="855"/>
        </pc:sldMkLst>
        <pc:spChg chg="mod">
          <ac:chgData name="Tay, Xin Yi" userId="ad73b315-b091-46ed-ba07-57123f88aadd" providerId="ADAL" clId="{938B9C6A-D103-3945-8FDC-C00EA40A9268}" dt="2023-11-10T09:49:32.950" v="14981" actId="20577"/>
          <ac:spMkLst>
            <pc:docMk/>
            <pc:sldMk cId="2052524524" sldId="855"/>
            <ac:spMk id="3" creationId="{D2CD0148-D35D-D149-9801-C4B980146889}"/>
          </ac:spMkLst>
        </pc:spChg>
        <pc:spChg chg="mod">
          <ac:chgData name="Tay, Xin Yi" userId="ad73b315-b091-46ed-ba07-57123f88aadd" providerId="ADAL" clId="{938B9C6A-D103-3945-8FDC-C00EA40A9268}" dt="2023-11-10T09:51:32.779" v="14992" actId="1076"/>
          <ac:spMkLst>
            <pc:docMk/>
            <pc:sldMk cId="2052524524" sldId="855"/>
            <ac:spMk id="4" creationId="{ADEDF26B-0894-964A-98BD-14BF1BE540C5}"/>
          </ac:spMkLst>
        </pc:spChg>
        <pc:spChg chg="mod">
          <ac:chgData name="Tay, Xin Yi" userId="ad73b315-b091-46ed-ba07-57123f88aadd" providerId="ADAL" clId="{938B9C6A-D103-3945-8FDC-C00EA40A9268}" dt="2023-11-10T09:51:52.658" v="14994" actId="1076"/>
          <ac:spMkLst>
            <pc:docMk/>
            <pc:sldMk cId="2052524524" sldId="855"/>
            <ac:spMk id="7" creationId="{275B4EE9-6A5E-1B5A-2885-6729F031A6B7}"/>
          </ac:spMkLst>
        </pc:spChg>
      </pc:sldChg>
      <pc:sldChg chg="addSp delSp modSp add mod delAnim modAnim">
        <pc:chgData name="Tay, Xin Yi" userId="ad73b315-b091-46ed-ba07-57123f88aadd" providerId="ADAL" clId="{938B9C6A-D103-3945-8FDC-C00EA40A9268}" dt="2023-11-10T09:54:19.307" v="15042" actId="14100"/>
        <pc:sldMkLst>
          <pc:docMk/>
          <pc:sldMk cId="2827325577" sldId="856"/>
        </pc:sldMkLst>
        <pc:spChg chg="mod">
          <ac:chgData name="Tay, Xin Yi" userId="ad73b315-b091-46ed-ba07-57123f88aadd" providerId="ADAL" clId="{938B9C6A-D103-3945-8FDC-C00EA40A9268}" dt="2023-11-10T09:53:57.978" v="15036" actId="20577"/>
          <ac:spMkLst>
            <pc:docMk/>
            <pc:sldMk cId="2827325577" sldId="856"/>
            <ac:spMk id="3" creationId="{D2CD0148-D35D-D149-9801-C4B980146889}"/>
          </ac:spMkLst>
        </pc:spChg>
        <pc:spChg chg="add del mod">
          <ac:chgData name="Tay, Xin Yi" userId="ad73b315-b091-46ed-ba07-57123f88aadd" providerId="ADAL" clId="{938B9C6A-D103-3945-8FDC-C00EA40A9268}" dt="2023-11-10T09:52:15.787" v="15002" actId="478"/>
          <ac:spMkLst>
            <pc:docMk/>
            <pc:sldMk cId="2827325577" sldId="856"/>
            <ac:spMk id="6" creationId="{91D6A1F6-848D-BD1D-C104-28ABC4F73E41}"/>
          </ac:spMkLst>
        </pc:spChg>
        <pc:spChg chg="del">
          <ac:chgData name="Tay, Xin Yi" userId="ad73b315-b091-46ed-ba07-57123f88aadd" providerId="ADAL" clId="{938B9C6A-D103-3945-8FDC-C00EA40A9268}" dt="2023-11-10T09:52:13.482" v="14999" actId="478"/>
          <ac:spMkLst>
            <pc:docMk/>
            <pc:sldMk cId="2827325577" sldId="856"/>
            <ac:spMk id="7" creationId="{B0D030B1-4122-9031-B349-67CFD1D32CBA}"/>
          </ac:spMkLst>
        </pc:spChg>
        <pc:spChg chg="mod">
          <ac:chgData name="Tay, Xin Yi" userId="ad73b315-b091-46ed-ba07-57123f88aadd" providerId="ADAL" clId="{938B9C6A-D103-3945-8FDC-C00EA40A9268}" dt="2023-11-10T09:53:15.536" v="15032" actId="1076"/>
          <ac:spMkLst>
            <pc:docMk/>
            <pc:sldMk cId="2827325577" sldId="856"/>
            <ac:spMk id="8" creationId="{C4B09F4B-1AB8-1F9C-3895-481A543244CD}"/>
          </ac:spMkLst>
        </pc:spChg>
        <pc:spChg chg="del mod">
          <ac:chgData name="Tay, Xin Yi" userId="ad73b315-b091-46ed-ba07-57123f88aadd" providerId="ADAL" clId="{938B9C6A-D103-3945-8FDC-C00EA40A9268}" dt="2023-11-10T09:52:34.952" v="15009" actId="478"/>
          <ac:spMkLst>
            <pc:docMk/>
            <pc:sldMk cId="2827325577" sldId="856"/>
            <ac:spMk id="9" creationId="{D5B2A896-3D0D-21D3-7663-25BD791F6C23}"/>
          </ac:spMkLst>
        </pc:spChg>
        <pc:spChg chg="add del mod">
          <ac:chgData name="Tay, Xin Yi" userId="ad73b315-b091-46ed-ba07-57123f88aadd" providerId="ADAL" clId="{938B9C6A-D103-3945-8FDC-C00EA40A9268}" dt="2023-11-10T09:52:14.504" v="15001"/>
          <ac:spMkLst>
            <pc:docMk/>
            <pc:sldMk cId="2827325577" sldId="856"/>
            <ac:spMk id="10" creationId="{CDC0215F-0E89-678D-C1F6-64FF8EF692B9}"/>
          </ac:spMkLst>
        </pc:spChg>
        <pc:spChg chg="add del mod">
          <ac:chgData name="Tay, Xin Yi" userId="ad73b315-b091-46ed-ba07-57123f88aadd" providerId="ADAL" clId="{938B9C6A-D103-3945-8FDC-C00EA40A9268}" dt="2023-11-10T09:52:14.504" v="15001"/>
          <ac:spMkLst>
            <pc:docMk/>
            <pc:sldMk cId="2827325577" sldId="856"/>
            <ac:spMk id="11" creationId="{59003BB1-9E74-1232-44AE-87EAF121D6DD}"/>
          </ac:spMkLst>
        </pc:spChg>
        <pc:spChg chg="add mod">
          <ac:chgData name="Tay, Xin Yi" userId="ad73b315-b091-46ed-ba07-57123f88aadd" providerId="ADAL" clId="{938B9C6A-D103-3945-8FDC-C00EA40A9268}" dt="2023-11-10T09:52:22.951" v="15005" actId="207"/>
          <ac:spMkLst>
            <pc:docMk/>
            <pc:sldMk cId="2827325577" sldId="856"/>
            <ac:spMk id="12" creationId="{C82A870A-EEE5-11FD-BAF3-794730CDCAC8}"/>
          </ac:spMkLst>
        </pc:spChg>
        <pc:spChg chg="add mod">
          <ac:chgData name="Tay, Xin Yi" userId="ad73b315-b091-46ed-ba07-57123f88aadd" providerId="ADAL" clId="{938B9C6A-D103-3945-8FDC-C00EA40A9268}" dt="2023-11-10T09:54:19.307" v="15042" actId="14100"/>
          <ac:spMkLst>
            <pc:docMk/>
            <pc:sldMk cId="2827325577" sldId="856"/>
            <ac:spMk id="13" creationId="{D1205CB9-DE99-4052-00F0-9C14AC057EA9}"/>
          </ac:spMkLst>
        </pc:spChg>
        <pc:spChg chg="add mod">
          <ac:chgData name="Tay, Xin Yi" userId="ad73b315-b091-46ed-ba07-57123f88aadd" providerId="ADAL" clId="{938B9C6A-D103-3945-8FDC-C00EA40A9268}" dt="2023-11-10T09:54:17.484" v="15041" actId="14100"/>
          <ac:spMkLst>
            <pc:docMk/>
            <pc:sldMk cId="2827325577" sldId="856"/>
            <ac:spMk id="14" creationId="{C5368976-39BF-CFA0-70A2-5D42814C1844}"/>
          </ac:spMkLst>
        </pc:spChg>
        <pc:spChg chg="del mod">
          <ac:chgData name="Tay, Xin Yi" userId="ad73b315-b091-46ed-ba07-57123f88aadd" providerId="ADAL" clId="{938B9C6A-D103-3945-8FDC-C00EA40A9268}" dt="2023-11-10T09:52:13.482" v="14999" actId="478"/>
          <ac:spMkLst>
            <pc:docMk/>
            <pc:sldMk cId="2827325577" sldId="856"/>
            <ac:spMk id="15" creationId="{8491652A-AA89-5A51-7F8A-0E7510EF879A}"/>
          </ac:spMkLst>
        </pc:spChg>
      </pc:sldChg>
      <pc:sldChg chg="modSp add del mod">
        <pc:chgData name="Tay, Xin Yi" userId="ad73b315-b091-46ed-ba07-57123f88aadd" providerId="ADAL" clId="{938B9C6A-D103-3945-8FDC-C00EA40A9268}" dt="2023-11-10T09:54:32.866" v="15044" actId="2696"/>
        <pc:sldMkLst>
          <pc:docMk/>
          <pc:sldMk cId="929362562" sldId="857"/>
        </pc:sldMkLst>
        <pc:spChg chg="mod">
          <ac:chgData name="Tay, Xin Yi" userId="ad73b315-b091-46ed-ba07-57123f88aadd" providerId="ADAL" clId="{938B9C6A-D103-3945-8FDC-C00EA40A9268}" dt="2023-11-10T09:49:43.184" v="14984" actId="20577"/>
          <ac:spMkLst>
            <pc:docMk/>
            <pc:sldMk cId="929362562" sldId="857"/>
            <ac:spMk id="3" creationId="{D2CD0148-D35D-D149-9801-C4B980146889}"/>
          </ac:spMkLst>
        </pc:spChg>
      </pc:sldChg>
      <pc:sldChg chg="addSp delSp modSp add mod delAnim modAnim modNotesTx">
        <pc:chgData name="Tay, Xin Yi" userId="ad73b315-b091-46ed-ba07-57123f88aadd" providerId="ADAL" clId="{938B9C6A-D103-3945-8FDC-C00EA40A9268}" dt="2023-11-10T10:18:35.772" v="15353" actId="1076"/>
        <pc:sldMkLst>
          <pc:docMk/>
          <pc:sldMk cId="972014081" sldId="858"/>
        </pc:sldMkLst>
        <pc:spChg chg="add del mod">
          <ac:chgData name="Tay, Xin Yi" userId="ad73b315-b091-46ed-ba07-57123f88aadd" providerId="ADAL" clId="{938B9C6A-D103-3945-8FDC-C00EA40A9268}" dt="2023-11-10T10:11:39.075" v="15068"/>
          <ac:spMkLst>
            <pc:docMk/>
            <pc:sldMk cId="972014081" sldId="858"/>
            <ac:spMk id="4" creationId="{8D75AAB8-7B57-5EE2-0C87-BDAB65EFEA62}"/>
          </ac:spMkLst>
        </pc:spChg>
        <pc:spChg chg="mod">
          <ac:chgData name="Tay, Xin Yi" userId="ad73b315-b091-46ed-ba07-57123f88aadd" providerId="ADAL" clId="{938B9C6A-D103-3945-8FDC-C00EA40A9268}" dt="2023-11-10T10:14:21.209" v="15093" actId="166"/>
          <ac:spMkLst>
            <pc:docMk/>
            <pc:sldMk cId="972014081" sldId="858"/>
            <ac:spMk id="5" creationId="{5AB4BF41-56A2-1242-9F4D-E29823DE28FC}"/>
          </ac:spMkLst>
        </pc:spChg>
        <pc:spChg chg="add mod">
          <ac:chgData name="Tay, Xin Yi" userId="ad73b315-b091-46ed-ba07-57123f88aadd" providerId="ADAL" clId="{938B9C6A-D103-3945-8FDC-C00EA40A9268}" dt="2023-11-10T10:15:05.249" v="15108" actId="1076"/>
          <ac:spMkLst>
            <pc:docMk/>
            <pc:sldMk cId="972014081" sldId="858"/>
            <ac:spMk id="6" creationId="{38AABE1E-CE27-4FEF-4093-D8D2A65B09D9}"/>
          </ac:spMkLst>
        </pc:spChg>
        <pc:spChg chg="del">
          <ac:chgData name="Tay, Xin Yi" userId="ad73b315-b091-46ed-ba07-57123f88aadd" providerId="ADAL" clId="{938B9C6A-D103-3945-8FDC-C00EA40A9268}" dt="2023-11-10T10:11:39.868" v="15069" actId="478"/>
          <ac:spMkLst>
            <pc:docMk/>
            <pc:sldMk cId="972014081" sldId="858"/>
            <ac:spMk id="7" creationId="{B0D030B1-4122-9031-B349-67CFD1D32CBA}"/>
          </ac:spMkLst>
        </pc:spChg>
        <pc:spChg chg="mod">
          <ac:chgData name="Tay, Xin Yi" userId="ad73b315-b091-46ed-ba07-57123f88aadd" providerId="ADAL" clId="{938B9C6A-D103-3945-8FDC-C00EA40A9268}" dt="2023-11-10T10:18:35.772" v="15353" actId="1076"/>
          <ac:spMkLst>
            <pc:docMk/>
            <pc:sldMk cId="972014081" sldId="858"/>
            <ac:spMk id="8" creationId="{C4B09F4B-1AB8-1F9C-3895-481A543244CD}"/>
          </ac:spMkLst>
        </pc:spChg>
        <pc:spChg chg="del mod">
          <ac:chgData name="Tay, Xin Yi" userId="ad73b315-b091-46ed-ba07-57123f88aadd" providerId="ADAL" clId="{938B9C6A-D103-3945-8FDC-C00EA40A9268}" dt="2023-11-10T10:13:49.405" v="15081" actId="478"/>
          <ac:spMkLst>
            <pc:docMk/>
            <pc:sldMk cId="972014081" sldId="858"/>
            <ac:spMk id="9" creationId="{D5B2A896-3D0D-21D3-7663-25BD791F6C23}"/>
          </ac:spMkLst>
        </pc:spChg>
        <pc:spChg chg="add mod">
          <ac:chgData name="Tay, Xin Yi" userId="ad73b315-b091-46ed-ba07-57123f88aadd" providerId="ADAL" clId="{938B9C6A-D103-3945-8FDC-C00EA40A9268}" dt="2023-11-10T10:18:35.772" v="15353" actId="1076"/>
          <ac:spMkLst>
            <pc:docMk/>
            <pc:sldMk cId="972014081" sldId="858"/>
            <ac:spMk id="10" creationId="{63421E81-6524-17E5-34ED-467FA85F15D8}"/>
          </ac:spMkLst>
        </pc:spChg>
        <pc:spChg chg="add mod">
          <ac:chgData name="Tay, Xin Yi" userId="ad73b315-b091-46ed-ba07-57123f88aadd" providerId="ADAL" clId="{938B9C6A-D103-3945-8FDC-C00EA40A9268}" dt="2023-11-10T10:14:12.777" v="15088" actId="571"/>
          <ac:spMkLst>
            <pc:docMk/>
            <pc:sldMk cId="972014081" sldId="858"/>
            <ac:spMk id="11" creationId="{47351657-3E74-CEAC-3E5B-CDDEBE71A347}"/>
          </ac:spMkLst>
        </pc:spChg>
        <pc:spChg chg="add mod">
          <ac:chgData name="Tay, Xin Yi" userId="ad73b315-b091-46ed-ba07-57123f88aadd" providerId="ADAL" clId="{938B9C6A-D103-3945-8FDC-C00EA40A9268}" dt="2023-11-10T10:14:18.914" v="15092" actId="571"/>
          <ac:spMkLst>
            <pc:docMk/>
            <pc:sldMk cId="972014081" sldId="858"/>
            <ac:spMk id="12" creationId="{4AAED7BB-C5D2-49A3-A4E5-B11F20666581}"/>
          </ac:spMkLst>
        </pc:spChg>
        <pc:spChg chg="add del mod">
          <ac:chgData name="Tay, Xin Yi" userId="ad73b315-b091-46ed-ba07-57123f88aadd" providerId="ADAL" clId="{938B9C6A-D103-3945-8FDC-C00EA40A9268}" dt="2023-11-10T10:18:31.401" v="15352" actId="478"/>
          <ac:spMkLst>
            <pc:docMk/>
            <pc:sldMk cId="972014081" sldId="858"/>
            <ac:spMk id="14" creationId="{63C5396C-AA7F-A51C-D3C3-B6A3839369AB}"/>
          </ac:spMkLst>
        </pc:spChg>
        <pc:spChg chg="del mod">
          <ac:chgData name="Tay, Xin Yi" userId="ad73b315-b091-46ed-ba07-57123f88aadd" providerId="ADAL" clId="{938B9C6A-D103-3945-8FDC-C00EA40A9268}" dt="2023-11-10T10:18:19.477" v="15348" actId="478"/>
          <ac:spMkLst>
            <pc:docMk/>
            <pc:sldMk cId="972014081" sldId="858"/>
            <ac:spMk id="15" creationId="{8491652A-AA89-5A51-7F8A-0E7510EF879A}"/>
          </ac:spMkLst>
        </pc:spChg>
        <pc:spChg chg="add mod">
          <ac:chgData name="Tay, Xin Yi" userId="ad73b315-b091-46ed-ba07-57123f88aadd" providerId="ADAL" clId="{938B9C6A-D103-3945-8FDC-C00EA40A9268}" dt="2023-11-10T10:18:28.627" v="15351" actId="167"/>
          <ac:spMkLst>
            <pc:docMk/>
            <pc:sldMk cId="972014081" sldId="858"/>
            <ac:spMk id="16" creationId="{360376F4-C1EB-DDF0-9764-42733FBFC5AA}"/>
          </ac:spMkLst>
        </pc:spChg>
      </pc:sldChg>
      <pc:sldChg chg="addSp delSp modSp add del mod">
        <pc:chgData name="Tay, Xin Yi" userId="ad73b315-b091-46ed-ba07-57123f88aadd" providerId="ADAL" clId="{938B9C6A-D103-3945-8FDC-C00EA40A9268}" dt="2023-11-10T09:52:07.316" v="14997" actId="2696"/>
        <pc:sldMkLst>
          <pc:docMk/>
          <pc:sldMk cId="619096876" sldId="859"/>
        </pc:sldMkLst>
        <pc:spChg chg="del">
          <ac:chgData name="Tay, Xin Yi" userId="ad73b315-b091-46ed-ba07-57123f88aadd" providerId="ADAL" clId="{938B9C6A-D103-3945-8FDC-C00EA40A9268}" dt="2023-11-10T09:52:05.150" v="14996" actId="478"/>
          <ac:spMkLst>
            <pc:docMk/>
            <pc:sldMk cId="619096876" sldId="859"/>
            <ac:spMk id="4" creationId="{ADEDF26B-0894-964A-98BD-14BF1BE540C5}"/>
          </ac:spMkLst>
        </pc:spChg>
        <pc:spChg chg="del">
          <ac:chgData name="Tay, Xin Yi" userId="ad73b315-b091-46ed-ba07-57123f88aadd" providerId="ADAL" clId="{938B9C6A-D103-3945-8FDC-C00EA40A9268}" dt="2023-11-10T09:52:05.150" v="14996" actId="478"/>
          <ac:spMkLst>
            <pc:docMk/>
            <pc:sldMk cId="619096876" sldId="859"/>
            <ac:spMk id="7" creationId="{275B4EE9-6A5E-1B5A-2885-6729F031A6B7}"/>
          </ac:spMkLst>
        </pc:spChg>
        <pc:spChg chg="add mod">
          <ac:chgData name="Tay, Xin Yi" userId="ad73b315-b091-46ed-ba07-57123f88aadd" providerId="ADAL" clId="{938B9C6A-D103-3945-8FDC-C00EA40A9268}" dt="2023-11-10T09:52:05.150" v="14996" actId="478"/>
          <ac:spMkLst>
            <pc:docMk/>
            <pc:sldMk cId="619096876" sldId="859"/>
            <ac:spMk id="8" creationId="{4C471587-6835-1334-006E-51BEF54ABAD8}"/>
          </ac:spMkLst>
        </pc:spChg>
      </pc:sldChg>
      <pc:sldChg chg="addSp delSp modSp add mod">
        <pc:chgData name="Tay, Xin Yi" userId="ad73b315-b091-46ed-ba07-57123f88aadd" providerId="ADAL" clId="{938B9C6A-D103-3945-8FDC-C00EA40A9268}" dt="2023-11-10T10:15:09.386" v="15110"/>
        <pc:sldMkLst>
          <pc:docMk/>
          <pc:sldMk cId="3128125520" sldId="859"/>
        </pc:sldMkLst>
        <pc:spChg chg="mod">
          <ac:chgData name="Tay, Xin Yi" userId="ad73b315-b091-46ed-ba07-57123f88aadd" providerId="ADAL" clId="{938B9C6A-D103-3945-8FDC-C00EA40A9268}" dt="2023-11-10T09:54:34.456" v="15046" actId="20577"/>
          <ac:spMkLst>
            <pc:docMk/>
            <pc:sldMk cId="3128125520" sldId="859"/>
            <ac:spMk id="3" creationId="{D2CD0148-D35D-D149-9801-C4B980146889}"/>
          </ac:spMkLst>
        </pc:spChg>
        <pc:spChg chg="add mod">
          <ac:chgData name="Tay, Xin Yi" userId="ad73b315-b091-46ed-ba07-57123f88aadd" providerId="ADAL" clId="{938B9C6A-D103-3945-8FDC-C00EA40A9268}" dt="2023-11-10T10:15:09.386" v="15110"/>
          <ac:spMkLst>
            <pc:docMk/>
            <pc:sldMk cId="3128125520" sldId="859"/>
            <ac:spMk id="6" creationId="{006690ED-E8A2-A6D3-FCA8-C2C38FDC807D}"/>
          </ac:spMkLst>
        </pc:spChg>
        <pc:spChg chg="del mod">
          <ac:chgData name="Tay, Xin Yi" userId="ad73b315-b091-46ed-ba07-57123f88aadd" providerId="ADAL" clId="{938B9C6A-D103-3945-8FDC-C00EA40A9268}" dt="2023-11-10T10:15:09.213" v="15109" actId="478"/>
          <ac:spMkLst>
            <pc:docMk/>
            <pc:sldMk cId="3128125520" sldId="859"/>
            <ac:spMk id="7" creationId="{275B4EE9-6A5E-1B5A-2885-6729F031A6B7}"/>
          </ac:spMkLst>
        </pc:spChg>
      </pc:sldChg>
      <pc:sldChg chg="modSp add del mod">
        <pc:chgData name="Tay, Xin Yi" userId="ad73b315-b091-46ed-ba07-57123f88aadd" providerId="ADAL" clId="{938B9C6A-D103-3945-8FDC-C00EA40A9268}" dt="2023-11-14T03:42:58.451" v="15530" actId="2696"/>
        <pc:sldMkLst>
          <pc:docMk/>
          <pc:sldMk cId="1563079994" sldId="860"/>
        </pc:sldMkLst>
        <pc:spChg chg="mod">
          <ac:chgData name="Tay, Xin Yi" userId="ad73b315-b091-46ed-ba07-57123f88aadd" providerId="ADAL" clId="{938B9C6A-D103-3945-8FDC-C00EA40A9268}" dt="2023-11-14T03:42:38.632" v="15529" actId="20577"/>
          <ac:spMkLst>
            <pc:docMk/>
            <pc:sldMk cId="1563079994" sldId="860"/>
            <ac:spMk id="3" creationId="{D2CD0148-D35D-D149-9801-C4B980146889}"/>
          </ac:spMkLst>
        </pc:spChg>
      </pc:sldChg>
      <pc:sldChg chg="add del ord">
        <pc:chgData name="Tay, Xin Yi" userId="ad73b315-b091-46ed-ba07-57123f88aadd" providerId="ADAL" clId="{938B9C6A-D103-3945-8FDC-C00EA40A9268}" dt="2023-11-14T03:43:07.416" v="15534" actId="2696"/>
        <pc:sldMkLst>
          <pc:docMk/>
          <pc:sldMk cId="2662645510" sldId="860"/>
        </pc:sldMkLst>
      </pc:sldChg>
      <pc:sldChg chg="modSp add mod modNotesTx">
        <pc:chgData name="Tay, Xin Yi" userId="ad73b315-b091-46ed-ba07-57123f88aadd" providerId="ADAL" clId="{938B9C6A-D103-3945-8FDC-C00EA40A9268}" dt="2023-11-24T10:34:30.450" v="28255" actId="20577"/>
        <pc:sldMkLst>
          <pc:docMk/>
          <pc:sldMk cId="3683332714" sldId="860"/>
        </pc:sldMkLst>
        <pc:spChg chg="mod">
          <ac:chgData name="Tay, Xin Yi" userId="ad73b315-b091-46ed-ba07-57123f88aadd" providerId="ADAL" clId="{938B9C6A-D103-3945-8FDC-C00EA40A9268}" dt="2023-11-14T03:43:24.938" v="15563" actId="20577"/>
          <ac:spMkLst>
            <pc:docMk/>
            <pc:sldMk cId="3683332714" sldId="860"/>
            <ac:spMk id="3" creationId="{D2CD0148-D35D-D149-9801-C4B980146889}"/>
          </ac:spMkLst>
        </pc:spChg>
        <pc:spChg chg="mod">
          <ac:chgData name="Tay, Xin Yi" userId="ad73b315-b091-46ed-ba07-57123f88aadd" providerId="ADAL" clId="{938B9C6A-D103-3945-8FDC-C00EA40A9268}" dt="2023-11-24T10:34:30.450" v="28255" actId="20577"/>
          <ac:spMkLst>
            <pc:docMk/>
            <pc:sldMk cId="3683332714" sldId="860"/>
            <ac:spMk id="4" creationId="{ADEDF26B-0894-964A-98BD-14BF1BE540C5}"/>
          </ac:spMkLst>
        </pc:spChg>
      </pc:sldChg>
      <pc:sldChg chg="modSp add del mod">
        <pc:chgData name="Tay, Xin Yi" userId="ad73b315-b091-46ed-ba07-57123f88aadd" providerId="ADAL" clId="{938B9C6A-D103-3945-8FDC-C00EA40A9268}" dt="2023-11-14T08:29:06.208" v="18465" actId="18676"/>
        <pc:sldMkLst>
          <pc:docMk/>
          <pc:sldMk cId="4102371421" sldId="861"/>
        </pc:sldMkLst>
        <pc:spChg chg="mod">
          <ac:chgData name="Tay, Xin Yi" userId="ad73b315-b091-46ed-ba07-57123f88aadd" providerId="ADAL" clId="{938B9C6A-D103-3945-8FDC-C00EA40A9268}" dt="2023-11-14T04:54:20.751" v="17175" actId="2711"/>
          <ac:spMkLst>
            <pc:docMk/>
            <pc:sldMk cId="4102371421" sldId="861"/>
            <ac:spMk id="4" creationId="{6A1D7DC0-1CC7-40AE-BC95-1031F6F8FFE6}"/>
          </ac:spMkLst>
        </pc:spChg>
        <pc:spChg chg="mod">
          <ac:chgData name="Tay, Xin Yi" userId="ad73b315-b091-46ed-ba07-57123f88aadd" providerId="ADAL" clId="{938B9C6A-D103-3945-8FDC-C00EA40A9268}" dt="2023-11-14T04:54:56.131" v="17219" actId="14100"/>
          <ac:spMkLst>
            <pc:docMk/>
            <pc:sldMk cId="4102371421" sldId="861"/>
            <ac:spMk id="6" creationId="{3A726CD3-FA43-4E47-AADE-BDA0FF626F26}"/>
          </ac:spMkLst>
        </pc:spChg>
      </pc:sldChg>
      <pc:sldChg chg="addSp delSp modSp add del mod ord addAnim delAnim modAnim modNotesTx">
        <pc:chgData name="Tay, Xin Yi" userId="ad73b315-b091-46ed-ba07-57123f88aadd" providerId="ADAL" clId="{938B9C6A-D103-3945-8FDC-C00EA40A9268}" dt="2023-11-14T08:29:06.208" v="18465" actId="18676"/>
        <pc:sldMkLst>
          <pc:docMk/>
          <pc:sldMk cId="1175969213" sldId="862"/>
        </pc:sldMkLst>
        <pc:spChg chg="mod">
          <ac:chgData name="Tay, Xin Yi" userId="ad73b315-b091-46ed-ba07-57123f88aadd" providerId="ADAL" clId="{938B9C6A-D103-3945-8FDC-C00EA40A9268}" dt="2023-11-14T04:26:57.120" v="16071" actId="20577"/>
          <ac:spMkLst>
            <pc:docMk/>
            <pc:sldMk cId="1175969213" sldId="862"/>
            <ac:spMk id="3" creationId="{D2CD0148-D35D-D149-9801-C4B980146889}"/>
          </ac:spMkLst>
        </pc:spChg>
        <pc:spChg chg="add del mod">
          <ac:chgData name="Tay, Xin Yi" userId="ad73b315-b091-46ed-ba07-57123f88aadd" providerId="ADAL" clId="{938B9C6A-D103-3945-8FDC-C00EA40A9268}" dt="2023-11-14T04:31:05.812" v="16180" actId="1076"/>
          <ac:spMkLst>
            <pc:docMk/>
            <pc:sldMk cId="1175969213" sldId="862"/>
            <ac:spMk id="4" creationId="{ADAE6199-2A7D-7D92-FDD8-59A4B3C661E4}"/>
          </ac:spMkLst>
        </pc:spChg>
        <pc:spChg chg="mod">
          <ac:chgData name="Tay, Xin Yi" userId="ad73b315-b091-46ed-ba07-57123f88aadd" providerId="ADAL" clId="{938B9C6A-D103-3945-8FDC-C00EA40A9268}" dt="2023-11-14T04:31:05.812" v="16180" actId="1076"/>
          <ac:spMkLst>
            <pc:docMk/>
            <pc:sldMk cId="1175969213" sldId="862"/>
            <ac:spMk id="6" creationId="{38AABE1E-CE27-4FEF-4093-D8D2A65B09D9}"/>
          </ac:spMkLst>
        </pc:spChg>
        <pc:spChg chg="add mod">
          <ac:chgData name="Tay, Xin Yi" userId="ad73b315-b091-46ed-ba07-57123f88aadd" providerId="ADAL" clId="{938B9C6A-D103-3945-8FDC-C00EA40A9268}" dt="2023-11-14T04:28:19.880" v="16108" actId="20577"/>
          <ac:spMkLst>
            <pc:docMk/>
            <pc:sldMk cId="1175969213" sldId="862"/>
            <ac:spMk id="7" creationId="{D785901C-310B-1BB5-29C8-676A66067033}"/>
          </ac:spMkLst>
        </pc:spChg>
        <pc:spChg chg="add del">
          <ac:chgData name="Tay, Xin Yi" userId="ad73b315-b091-46ed-ba07-57123f88aadd" providerId="ADAL" clId="{938B9C6A-D103-3945-8FDC-C00EA40A9268}" dt="2023-11-14T04:27:04.265" v="16076" actId="478"/>
          <ac:spMkLst>
            <pc:docMk/>
            <pc:sldMk cId="1175969213" sldId="862"/>
            <ac:spMk id="8" creationId="{C4B09F4B-1AB8-1F9C-3895-481A543244CD}"/>
          </ac:spMkLst>
        </pc:spChg>
        <pc:spChg chg="add mod">
          <ac:chgData name="Tay, Xin Yi" userId="ad73b315-b091-46ed-ba07-57123f88aadd" providerId="ADAL" clId="{938B9C6A-D103-3945-8FDC-C00EA40A9268}" dt="2023-11-14T04:32:07.453" v="16188" actId="1582"/>
          <ac:spMkLst>
            <pc:docMk/>
            <pc:sldMk cId="1175969213" sldId="862"/>
            <ac:spMk id="9" creationId="{2FECDB83-448F-FF2D-8036-2FFEBCB6E965}"/>
          </ac:spMkLst>
        </pc:spChg>
        <pc:spChg chg="add del">
          <ac:chgData name="Tay, Xin Yi" userId="ad73b315-b091-46ed-ba07-57123f88aadd" providerId="ADAL" clId="{938B9C6A-D103-3945-8FDC-C00EA40A9268}" dt="2023-11-14T04:27:05.665" v="16077" actId="21"/>
          <ac:spMkLst>
            <pc:docMk/>
            <pc:sldMk cId="1175969213" sldId="862"/>
            <ac:spMk id="10" creationId="{63421E81-6524-17E5-34ED-467FA85F15D8}"/>
          </ac:spMkLst>
        </pc:spChg>
        <pc:spChg chg="add del mod">
          <ac:chgData name="Tay, Xin Yi" userId="ad73b315-b091-46ed-ba07-57123f88aadd" providerId="ADAL" clId="{938B9C6A-D103-3945-8FDC-C00EA40A9268}" dt="2023-11-14T04:33:37.094" v="16221" actId="478"/>
          <ac:spMkLst>
            <pc:docMk/>
            <pc:sldMk cId="1175969213" sldId="862"/>
            <ac:spMk id="11" creationId="{F7842752-EAFB-6958-971C-1A395AC55DFE}"/>
          </ac:spMkLst>
        </pc:spChg>
        <pc:spChg chg="add mod">
          <ac:chgData name="Tay, Xin Yi" userId="ad73b315-b091-46ed-ba07-57123f88aadd" providerId="ADAL" clId="{938B9C6A-D103-3945-8FDC-C00EA40A9268}" dt="2023-11-14T04:33:49.660" v="16242" actId="1076"/>
          <ac:spMkLst>
            <pc:docMk/>
            <pc:sldMk cId="1175969213" sldId="862"/>
            <ac:spMk id="12" creationId="{B9A253A2-2E08-023B-1891-BA2F27B1A412}"/>
          </ac:spMkLst>
        </pc:spChg>
        <pc:spChg chg="mod">
          <ac:chgData name="Tay, Xin Yi" userId="ad73b315-b091-46ed-ba07-57123f88aadd" providerId="ADAL" clId="{938B9C6A-D103-3945-8FDC-C00EA40A9268}" dt="2023-11-14T04:34:18.337" v="16246" actId="14100"/>
          <ac:spMkLst>
            <pc:docMk/>
            <pc:sldMk cId="1175969213" sldId="862"/>
            <ac:spMk id="15" creationId="{9C6D589F-3B67-42BD-98C2-A6578061B901}"/>
          </ac:spMkLst>
        </pc:spChg>
        <pc:spChg chg="del">
          <ac:chgData name="Tay, Xin Yi" userId="ad73b315-b091-46ed-ba07-57123f88aadd" providerId="ADAL" clId="{938B9C6A-D103-3945-8FDC-C00EA40A9268}" dt="2023-11-14T04:27:06.884" v="16078" actId="478"/>
          <ac:spMkLst>
            <pc:docMk/>
            <pc:sldMk cId="1175969213" sldId="862"/>
            <ac:spMk id="16" creationId="{360376F4-C1EB-DDF0-9764-42733FBFC5AA}"/>
          </ac:spMkLst>
        </pc:spChg>
        <pc:spChg chg="mod">
          <ac:chgData name="Tay, Xin Yi" userId="ad73b315-b091-46ed-ba07-57123f88aadd" providerId="ADAL" clId="{938B9C6A-D103-3945-8FDC-C00EA40A9268}" dt="2023-11-14T04:34:28.780" v="16268" actId="1076"/>
          <ac:spMkLst>
            <pc:docMk/>
            <pc:sldMk cId="1175969213" sldId="862"/>
            <ac:spMk id="17" creationId="{7B09C369-6002-237D-4529-774B8D492542}"/>
          </ac:spMkLst>
        </pc:spChg>
        <pc:grpChg chg="add">
          <ac:chgData name="Tay, Xin Yi" userId="ad73b315-b091-46ed-ba07-57123f88aadd" providerId="ADAL" clId="{938B9C6A-D103-3945-8FDC-C00EA40A9268}" dt="2023-11-14T04:34:01.462" v="16243" actId="164"/>
          <ac:grpSpMkLst>
            <pc:docMk/>
            <pc:sldMk cId="1175969213" sldId="862"/>
            <ac:grpSpMk id="13" creationId="{69D6724B-8FED-44FD-65EF-DDDF6A8C63E8}"/>
          </ac:grpSpMkLst>
        </pc:grpChg>
        <pc:grpChg chg="add mod">
          <ac:chgData name="Tay, Xin Yi" userId="ad73b315-b091-46ed-ba07-57123f88aadd" providerId="ADAL" clId="{938B9C6A-D103-3945-8FDC-C00EA40A9268}" dt="2023-11-14T04:34:14.161" v="16245" actId="1076"/>
          <ac:grpSpMkLst>
            <pc:docMk/>
            <pc:sldMk cId="1175969213" sldId="862"/>
            <ac:grpSpMk id="14" creationId="{9D336F2D-BA1C-70D0-AC2F-CCF06229A728}"/>
          </ac:grpSpMkLst>
        </pc:grpChg>
      </pc:sldChg>
      <pc:sldChg chg="addSp delSp modSp add del mod delAnim modNotesTx">
        <pc:chgData name="Tay, Xin Yi" userId="ad73b315-b091-46ed-ba07-57123f88aadd" providerId="ADAL" clId="{938B9C6A-D103-3945-8FDC-C00EA40A9268}" dt="2023-11-14T08:29:06.208" v="18465" actId="18676"/>
        <pc:sldMkLst>
          <pc:docMk/>
          <pc:sldMk cId="2267334602" sldId="863"/>
        </pc:sldMkLst>
        <pc:spChg chg="add del mod">
          <ac:chgData name="Tay, Xin Yi" userId="ad73b315-b091-46ed-ba07-57123f88aadd" providerId="ADAL" clId="{938B9C6A-D103-3945-8FDC-C00EA40A9268}" dt="2023-11-14T04:45:38.593" v="16787"/>
          <ac:spMkLst>
            <pc:docMk/>
            <pc:sldMk cId="2267334602" sldId="863"/>
            <ac:spMk id="4" creationId="{ADAE6199-2A7D-7D92-FDD8-59A4B3C661E4}"/>
          </ac:spMkLst>
        </pc:spChg>
        <pc:spChg chg="mod">
          <ac:chgData name="Tay, Xin Yi" userId="ad73b315-b091-46ed-ba07-57123f88aadd" providerId="ADAL" clId="{938B9C6A-D103-3945-8FDC-C00EA40A9268}" dt="2023-11-14T04:40:32.909" v="16625" actId="166"/>
          <ac:spMkLst>
            <pc:docMk/>
            <pc:sldMk cId="2267334602" sldId="863"/>
            <ac:spMk id="5" creationId="{5AB4BF41-56A2-1242-9F4D-E29823DE28FC}"/>
          </ac:spMkLst>
        </pc:spChg>
        <pc:spChg chg="mod">
          <ac:chgData name="Tay, Xin Yi" userId="ad73b315-b091-46ed-ba07-57123f88aadd" providerId="ADAL" clId="{938B9C6A-D103-3945-8FDC-C00EA40A9268}" dt="2023-11-14T04:40:39.054" v="16626" actId="255"/>
          <ac:spMkLst>
            <pc:docMk/>
            <pc:sldMk cId="2267334602" sldId="863"/>
            <ac:spMk id="6" creationId="{38AABE1E-CE27-4FEF-4093-D8D2A65B09D9}"/>
          </ac:spMkLst>
        </pc:spChg>
        <pc:spChg chg="add del mod">
          <ac:chgData name="Tay, Xin Yi" userId="ad73b315-b091-46ed-ba07-57123f88aadd" providerId="ADAL" clId="{938B9C6A-D103-3945-8FDC-C00EA40A9268}" dt="2023-11-14T04:39:54.231" v="16613" actId="478"/>
          <ac:spMkLst>
            <pc:docMk/>
            <pc:sldMk cId="2267334602" sldId="863"/>
            <ac:spMk id="8" creationId="{FF7B9903-FBD2-8257-32A8-F421CA021939}"/>
          </ac:spMkLst>
        </pc:spChg>
        <pc:spChg chg="add del">
          <ac:chgData name="Tay, Xin Yi" userId="ad73b315-b091-46ed-ba07-57123f88aadd" providerId="ADAL" clId="{938B9C6A-D103-3945-8FDC-C00EA40A9268}" dt="2023-11-14T04:42:55.843" v="16730" actId="22"/>
          <ac:spMkLst>
            <pc:docMk/>
            <pc:sldMk cId="2267334602" sldId="863"/>
            <ac:spMk id="11" creationId="{EE8907D3-AF5E-85F4-C909-F717E94BA9FF}"/>
          </ac:spMkLst>
        </pc:spChg>
        <pc:grpChg chg="del">
          <ac:chgData name="Tay, Xin Yi" userId="ad73b315-b091-46ed-ba07-57123f88aadd" providerId="ADAL" clId="{938B9C6A-D103-3945-8FDC-C00EA40A9268}" dt="2023-11-14T04:40:14.796" v="16616" actId="478"/>
          <ac:grpSpMkLst>
            <pc:docMk/>
            <pc:sldMk cId="2267334602" sldId="863"/>
            <ac:grpSpMk id="13" creationId="{69D6724B-8FED-44FD-65EF-DDDF6A8C63E8}"/>
          </ac:grpSpMkLst>
        </pc:grpChg>
        <pc:grpChg chg="del">
          <ac:chgData name="Tay, Xin Yi" userId="ad73b315-b091-46ed-ba07-57123f88aadd" providerId="ADAL" clId="{938B9C6A-D103-3945-8FDC-C00EA40A9268}" dt="2023-11-14T04:39:46.288" v="16609" actId="478"/>
          <ac:grpSpMkLst>
            <pc:docMk/>
            <pc:sldMk cId="2267334602" sldId="863"/>
            <ac:grpSpMk id="14" creationId="{9D336F2D-BA1C-70D0-AC2F-CCF06229A728}"/>
          </ac:grpSpMkLst>
        </pc:grpChg>
      </pc:sldChg>
      <pc:sldChg chg="modSp add del mod modNotesTx">
        <pc:chgData name="Tay, Xin Yi" userId="ad73b315-b091-46ed-ba07-57123f88aadd" providerId="ADAL" clId="{938B9C6A-D103-3945-8FDC-C00EA40A9268}" dt="2023-11-14T08:29:06.208" v="18465" actId="18676"/>
        <pc:sldMkLst>
          <pc:docMk/>
          <pc:sldMk cId="1944349476" sldId="864"/>
        </pc:sldMkLst>
        <pc:spChg chg="mod">
          <ac:chgData name="Tay, Xin Yi" userId="ad73b315-b091-46ed-ba07-57123f88aadd" providerId="ADAL" clId="{938B9C6A-D103-3945-8FDC-C00EA40A9268}" dt="2023-11-14T04:47:39.119" v="16879" actId="14100"/>
          <ac:spMkLst>
            <pc:docMk/>
            <pc:sldMk cId="1944349476" sldId="864"/>
            <ac:spMk id="4" creationId="{ADAE6199-2A7D-7D92-FDD8-59A4B3C661E4}"/>
          </ac:spMkLst>
        </pc:spChg>
        <pc:spChg chg="mod">
          <ac:chgData name="Tay, Xin Yi" userId="ad73b315-b091-46ed-ba07-57123f88aadd" providerId="ADAL" clId="{938B9C6A-D103-3945-8FDC-C00EA40A9268}" dt="2023-11-14T04:47:41.532" v="16880" actId="14100"/>
          <ac:spMkLst>
            <pc:docMk/>
            <pc:sldMk cId="1944349476" sldId="864"/>
            <ac:spMk id="6" creationId="{38AABE1E-CE27-4FEF-4093-D8D2A65B09D9}"/>
          </ac:spMkLst>
        </pc:spChg>
      </pc:sldChg>
      <pc:sldChg chg="addSp delSp modSp add del mod">
        <pc:chgData name="Tay, Xin Yi" userId="ad73b315-b091-46ed-ba07-57123f88aadd" providerId="ADAL" clId="{938B9C6A-D103-3945-8FDC-C00EA40A9268}" dt="2023-11-14T08:29:06.208" v="18465" actId="18676"/>
        <pc:sldMkLst>
          <pc:docMk/>
          <pc:sldMk cId="2155790162" sldId="865"/>
        </pc:sldMkLst>
        <pc:spChg chg="mod">
          <ac:chgData name="Tay, Xin Yi" userId="ad73b315-b091-46ed-ba07-57123f88aadd" providerId="ADAL" clId="{938B9C6A-D103-3945-8FDC-C00EA40A9268}" dt="2023-11-14T04:55:05.105" v="17221" actId="20577"/>
          <ac:spMkLst>
            <pc:docMk/>
            <pc:sldMk cId="2155790162" sldId="865"/>
            <ac:spMk id="3" creationId="{D2CD0148-D35D-D149-9801-C4B980146889}"/>
          </ac:spMkLst>
        </pc:spChg>
        <pc:spChg chg="mod">
          <ac:chgData name="Tay, Xin Yi" userId="ad73b315-b091-46ed-ba07-57123f88aadd" providerId="ADAL" clId="{938B9C6A-D103-3945-8FDC-C00EA40A9268}" dt="2023-11-14T04:48:22.786" v="16930"/>
          <ac:spMkLst>
            <pc:docMk/>
            <pc:sldMk cId="2155790162" sldId="865"/>
            <ac:spMk id="4" creationId="{ADAE6199-2A7D-7D92-FDD8-59A4B3C661E4}"/>
          </ac:spMkLst>
        </pc:spChg>
        <pc:spChg chg="mod">
          <ac:chgData name="Tay, Xin Yi" userId="ad73b315-b091-46ed-ba07-57123f88aadd" providerId="ADAL" clId="{938B9C6A-D103-3945-8FDC-C00EA40A9268}" dt="2023-11-14T04:48:37.583" v="16942" actId="20577"/>
          <ac:spMkLst>
            <pc:docMk/>
            <pc:sldMk cId="2155790162" sldId="865"/>
            <ac:spMk id="6" creationId="{38AABE1E-CE27-4FEF-4093-D8D2A65B09D9}"/>
          </ac:spMkLst>
        </pc:spChg>
        <pc:spChg chg="add del">
          <ac:chgData name="Tay, Xin Yi" userId="ad73b315-b091-46ed-ba07-57123f88aadd" providerId="ADAL" clId="{938B9C6A-D103-3945-8FDC-C00EA40A9268}" dt="2023-11-14T04:48:27.342" v="16932" actId="22"/>
          <ac:spMkLst>
            <pc:docMk/>
            <pc:sldMk cId="2155790162" sldId="865"/>
            <ac:spMk id="9" creationId="{0B4CFC92-B49C-3397-46A9-4B8D291908EA}"/>
          </ac:spMkLst>
        </pc:spChg>
      </pc:sldChg>
      <pc:sldChg chg="new del">
        <pc:chgData name="Tay, Xin Yi" userId="ad73b315-b091-46ed-ba07-57123f88aadd" providerId="ADAL" clId="{938B9C6A-D103-3945-8FDC-C00EA40A9268}" dt="2023-11-14T07:16:52.070" v="17412" actId="680"/>
        <pc:sldMkLst>
          <pc:docMk/>
          <pc:sldMk cId="428936810" sldId="866"/>
        </pc:sldMkLst>
      </pc:sldChg>
      <pc:sldChg chg="modSp new mod ord modNotesTx">
        <pc:chgData name="Tay, Xin Yi" userId="ad73b315-b091-46ed-ba07-57123f88aadd" providerId="ADAL" clId="{938B9C6A-D103-3945-8FDC-C00EA40A9268}" dt="2023-11-26T14:30:39.998" v="28485" actId="20577"/>
        <pc:sldMkLst>
          <pc:docMk/>
          <pc:sldMk cId="2625313053" sldId="866"/>
        </pc:sldMkLst>
        <pc:spChg chg="mod">
          <ac:chgData name="Tay, Xin Yi" userId="ad73b315-b091-46ed-ba07-57123f88aadd" providerId="ADAL" clId="{938B9C6A-D103-3945-8FDC-C00EA40A9268}" dt="2023-11-14T07:17:00.904" v="17446" actId="20577"/>
          <ac:spMkLst>
            <pc:docMk/>
            <pc:sldMk cId="2625313053" sldId="866"/>
            <ac:spMk id="3" creationId="{D8D53342-A58D-5265-97BC-10BA08733B23}"/>
          </ac:spMkLst>
        </pc:spChg>
        <pc:spChg chg="mod">
          <ac:chgData name="Tay, Xin Yi" userId="ad73b315-b091-46ed-ba07-57123f88aadd" providerId="ADAL" clId="{938B9C6A-D103-3945-8FDC-C00EA40A9268}" dt="2023-11-26T14:14:43.064" v="28260" actId="1076"/>
          <ac:spMkLst>
            <pc:docMk/>
            <pc:sldMk cId="2625313053" sldId="866"/>
            <ac:spMk id="41" creationId="{A62BC01B-9C92-8046-5CCF-49EA7620A00D}"/>
          </ac:spMkLst>
        </pc:spChg>
      </pc:sldChg>
      <pc:sldChg chg="modSp new mod">
        <pc:chgData name="Tay, Xin Yi" userId="ad73b315-b091-46ed-ba07-57123f88aadd" providerId="ADAL" clId="{938B9C6A-D103-3945-8FDC-C00EA40A9268}" dt="2023-11-14T07:21:37.298" v="17614" actId="20577"/>
        <pc:sldMkLst>
          <pc:docMk/>
          <pc:sldMk cId="3327713069" sldId="867"/>
        </pc:sldMkLst>
        <pc:spChg chg="mod">
          <ac:chgData name="Tay, Xin Yi" userId="ad73b315-b091-46ed-ba07-57123f88aadd" providerId="ADAL" clId="{938B9C6A-D103-3945-8FDC-C00EA40A9268}" dt="2023-11-14T07:21:37.298" v="17614" actId="20577"/>
          <ac:spMkLst>
            <pc:docMk/>
            <pc:sldMk cId="3327713069" sldId="867"/>
            <ac:spMk id="2" creationId="{A267FBC0-DB3A-0323-12F8-AA3560F362A1}"/>
          </ac:spMkLst>
        </pc:spChg>
      </pc:sldChg>
      <pc:sldChg chg="add">
        <pc:chgData name="Tay, Xin Yi" userId="ad73b315-b091-46ed-ba07-57123f88aadd" providerId="ADAL" clId="{938B9C6A-D103-3945-8FDC-C00EA40A9268}" dt="2023-11-14T07:57:06.741" v="18175"/>
        <pc:sldMkLst>
          <pc:docMk/>
          <pc:sldMk cId="4162442987" sldId="868"/>
        </pc:sldMkLst>
      </pc:sldChg>
      <pc:sldChg chg="add">
        <pc:chgData name="Tay, Xin Yi" userId="ad73b315-b091-46ed-ba07-57123f88aadd" providerId="ADAL" clId="{938B9C6A-D103-3945-8FDC-C00EA40A9268}" dt="2023-11-14T07:57:06.741" v="18175"/>
        <pc:sldMkLst>
          <pc:docMk/>
          <pc:sldMk cId="2931703387" sldId="869"/>
        </pc:sldMkLst>
      </pc:sldChg>
      <pc:sldChg chg="add">
        <pc:chgData name="Tay, Xin Yi" userId="ad73b315-b091-46ed-ba07-57123f88aadd" providerId="ADAL" clId="{938B9C6A-D103-3945-8FDC-C00EA40A9268}" dt="2023-11-14T07:57:06.741" v="18175"/>
        <pc:sldMkLst>
          <pc:docMk/>
          <pc:sldMk cId="3754558290" sldId="870"/>
        </pc:sldMkLst>
      </pc:sldChg>
      <pc:sldChg chg="add">
        <pc:chgData name="Tay, Xin Yi" userId="ad73b315-b091-46ed-ba07-57123f88aadd" providerId="ADAL" clId="{938B9C6A-D103-3945-8FDC-C00EA40A9268}" dt="2023-11-14T07:57:06.741" v="18175"/>
        <pc:sldMkLst>
          <pc:docMk/>
          <pc:sldMk cId="548487252" sldId="871"/>
        </pc:sldMkLst>
      </pc:sldChg>
      <pc:sldChg chg="add">
        <pc:chgData name="Tay, Xin Yi" userId="ad73b315-b091-46ed-ba07-57123f88aadd" providerId="ADAL" clId="{938B9C6A-D103-3945-8FDC-C00EA40A9268}" dt="2023-11-14T07:57:06.741" v="18175"/>
        <pc:sldMkLst>
          <pc:docMk/>
          <pc:sldMk cId="947760095" sldId="872"/>
        </pc:sldMkLst>
      </pc:sldChg>
      <pc:sldChg chg="add">
        <pc:chgData name="Tay, Xin Yi" userId="ad73b315-b091-46ed-ba07-57123f88aadd" providerId="ADAL" clId="{938B9C6A-D103-3945-8FDC-C00EA40A9268}" dt="2023-11-14T07:57:06.741" v="18175"/>
        <pc:sldMkLst>
          <pc:docMk/>
          <pc:sldMk cId="3092062625" sldId="873"/>
        </pc:sldMkLst>
      </pc:sldChg>
      <pc:sldChg chg="add">
        <pc:chgData name="Tay, Xin Yi" userId="ad73b315-b091-46ed-ba07-57123f88aadd" providerId="ADAL" clId="{938B9C6A-D103-3945-8FDC-C00EA40A9268}" dt="2023-11-14T08:04:55.832" v="18299"/>
        <pc:sldMkLst>
          <pc:docMk/>
          <pc:sldMk cId="1521700227" sldId="874"/>
        </pc:sldMkLst>
      </pc:sldChg>
      <pc:sldChg chg="add">
        <pc:chgData name="Tay, Xin Yi" userId="ad73b315-b091-46ed-ba07-57123f88aadd" providerId="ADAL" clId="{938B9C6A-D103-3945-8FDC-C00EA40A9268}" dt="2023-11-14T08:09:48.773" v="18433"/>
        <pc:sldMkLst>
          <pc:docMk/>
          <pc:sldMk cId="2200255667" sldId="875"/>
        </pc:sldMkLst>
      </pc:sldChg>
      <pc:sldChg chg="add">
        <pc:chgData name="Tay, Xin Yi" userId="ad73b315-b091-46ed-ba07-57123f88aadd" providerId="ADAL" clId="{938B9C6A-D103-3945-8FDC-C00EA40A9268}" dt="2023-11-14T08:09:48.773" v="18433"/>
        <pc:sldMkLst>
          <pc:docMk/>
          <pc:sldMk cId="528926900" sldId="876"/>
        </pc:sldMkLst>
      </pc:sldChg>
      <pc:sldChg chg="modSp mod">
        <pc:chgData name="Tay, Xin Yi" userId="ad73b315-b091-46ed-ba07-57123f88aadd" providerId="ADAL" clId="{938B9C6A-D103-3945-8FDC-C00EA40A9268}" dt="2023-11-14T08:14:03.129" v="18445" actId="20577"/>
        <pc:sldMkLst>
          <pc:docMk/>
          <pc:sldMk cId="1553836453" sldId="877"/>
        </pc:sldMkLst>
        <pc:spChg chg="mod">
          <ac:chgData name="Tay, Xin Yi" userId="ad73b315-b091-46ed-ba07-57123f88aadd" providerId="ADAL" clId="{938B9C6A-D103-3945-8FDC-C00EA40A9268}" dt="2023-11-14T08:14:03.129" v="18445" actId="20577"/>
          <ac:spMkLst>
            <pc:docMk/>
            <pc:sldMk cId="1553836453" sldId="877"/>
            <ac:spMk id="7" creationId="{97BA58FF-814A-9F4B-326C-6A01BC0CB556}"/>
          </ac:spMkLst>
        </pc:spChg>
      </pc:sldChg>
      <pc:sldChg chg="add">
        <pc:chgData name="Tay, Xin Yi" userId="ad73b315-b091-46ed-ba07-57123f88aadd" providerId="ADAL" clId="{938B9C6A-D103-3945-8FDC-C00EA40A9268}" dt="2023-11-14T08:15:47.085" v="18446"/>
        <pc:sldMkLst>
          <pc:docMk/>
          <pc:sldMk cId="4142770762" sldId="878"/>
        </pc:sldMkLst>
      </pc:sldChg>
      <pc:sldChg chg="add">
        <pc:chgData name="Tay, Xin Yi" userId="ad73b315-b091-46ed-ba07-57123f88aadd" providerId="ADAL" clId="{938B9C6A-D103-3945-8FDC-C00EA40A9268}" dt="2023-11-14T08:15:47.085" v="18446"/>
        <pc:sldMkLst>
          <pc:docMk/>
          <pc:sldMk cId="2998842740" sldId="879"/>
        </pc:sldMkLst>
      </pc:sldChg>
      <pc:sldChg chg="add del mod modShow">
        <pc:chgData name="Tay, Xin Yi" userId="ad73b315-b091-46ed-ba07-57123f88aadd" providerId="ADAL" clId="{938B9C6A-D103-3945-8FDC-C00EA40A9268}" dt="2023-11-14T08:29:38.377" v="18466" actId="2696"/>
        <pc:sldMkLst>
          <pc:docMk/>
          <pc:sldMk cId="298065379" sldId="880"/>
        </pc:sldMkLst>
      </pc:sldChg>
      <pc:sldChg chg="add del mod modShow">
        <pc:chgData name="Tay, Xin Yi" userId="ad73b315-b091-46ed-ba07-57123f88aadd" providerId="ADAL" clId="{938B9C6A-D103-3945-8FDC-C00EA40A9268}" dt="2023-11-14T08:29:38.377" v="18466" actId="2696"/>
        <pc:sldMkLst>
          <pc:docMk/>
          <pc:sldMk cId="2846273679" sldId="881"/>
        </pc:sldMkLst>
      </pc:sldChg>
      <pc:sldChg chg="add del mod modShow">
        <pc:chgData name="Tay, Xin Yi" userId="ad73b315-b091-46ed-ba07-57123f88aadd" providerId="ADAL" clId="{938B9C6A-D103-3945-8FDC-C00EA40A9268}" dt="2023-11-14T08:29:38.377" v="18466" actId="2696"/>
        <pc:sldMkLst>
          <pc:docMk/>
          <pc:sldMk cId="4050024794" sldId="882"/>
        </pc:sldMkLst>
      </pc:sldChg>
      <pc:sldChg chg="add del mod modShow">
        <pc:chgData name="Tay, Xin Yi" userId="ad73b315-b091-46ed-ba07-57123f88aadd" providerId="ADAL" clId="{938B9C6A-D103-3945-8FDC-C00EA40A9268}" dt="2023-11-14T08:29:38.377" v="18466" actId="2696"/>
        <pc:sldMkLst>
          <pc:docMk/>
          <pc:sldMk cId="126119339" sldId="883"/>
        </pc:sldMkLst>
      </pc:sldChg>
      <pc:sldChg chg="add del mod modShow">
        <pc:chgData name="Tay, Xin Yi" userId="ad73b315-b091-46ed-ba07-57123f88aadd" providerId="ADAL" clId="{938B9C6A-D103-3945-8FDC-C00EA40A9268}" dt="2023-11-14T08:29:38.377" v="18466" actId="2696"/>
        <pc:sldMkLst>
          <pc:docMk/>
          <pc:sldMk cId="2883610422" sldId="884"/>
        </pc:sldMkLst>
      </pc:sldChg>
      <pc:sldChg chg="add del mod modShow">
        <pc:chgData name="Tay, Xin Yi" userId="ad73b315-b091-46ed-ba07-57123f88aadd" providerId="ADAL" clId="{938B9C6A-D103-3945-8FDC-C00EA40A9268}" dt="2023-11-14T08:29:38.377" v="18466" actId="2696"/>
        <pc:sldMkLst>
          <pc:docMk/>
          <pc:sldMk cId="1590679346" sldId="885"/>
        </pc:sldMkLst>
      </pc:sldChg>
      <pc:sldChg chg="add del mod modShow">
        <pc:chgData name="Tay, Xin Yi" userId="ad73b315-b091-46ed-ba07-57123f88aadd" providerId="ADAL" clId="{938B9C6A-D103-3945-8FDC-C00EA40A9268}" dt="2023-11-14T08:29:38.377" v="18466" actId="2696"/>
        <pc:sldMkLst>
          <pc:docMk/>
          <pc:sldMk cId="2143576371" sldId="886"/>
        </pc:sldMkLst>
      </pc:sldChg>
      <pc:sldChg chg="add del mod modShow">
        <pc:chgData name="Tay, Xin Yi" userId="ad73b315-b091-46ed-ba07-57123f88aadd" providerId="ADAL" clId="{938B9C6A-D103-3945-8FDC-C00EA40A9268}" dt="2023-11-14T08:29:38.377" v="18466" actId="2696"/>
        <pc:sldMkLst>
          <pc:docMk/>
          <pc:sldMk cId="3167229655" sldId="887"/>
        </pc:sldMkLst>
      </pc:sldChg>
      <pc:sldChg chg="add del mod modShow">
        <pc:chgData name="Tay, Xin Yi" userId="ad73b315-b091-46ed-ba07-57123f88aadd" providerId="ADAL" clId="{938B9C6A-D103-3945-8FDC-C00EA40A9268}" dt="2023-11-14T08:29:38.377" v="18466" actId="2696"/>
        <pc:sldMkLst>
          <pc:docMk/>
          <pc:sldMk cId="3615304704" sldId="888"/>
        </pc:sldMkLst>
      </pc:sldChg>
      <pc:sldChg chg="modSp add mod modShow modNotesTx">
        <pc:chgData name="Tay, Xin Yi" userId="ad73b315-b091-46ed-ba07-57123f88aadd" providerId="ADAL" clId="{938B9C6A-D103-3945-8FDC-C00EA40A9268}" dt="2023-11-24T08:35:34.978" v="24155" actId="20577"/>
        <pc:sldMkLst>
          <pc:docMk/>
          <pc:sldMk cId="3744497967" sldId="889"/>
        </pc:sldMkLst>
        <pc:spChg chg="mod">
          <ac:chgData name="Tay, Xin Yi" userId="ad73b315-b091-46ed-ba07-57123f88aadd" providerId="ADAL" clId="{938B9C6A-D103-3945-8FDC-C00EA40A9268}" dt="2023-11-22T09:23:02.006" v="23816" actId="20577"/>
          <ac:spMkLst>
            <pc:docMk/>
            <pc:sldMk cId="3744497967" sldId="889"/>
            <ac:spMk id="3" creationId="{DA75C65D-0565-0143-B344-80D6ABED417E}"/>
          </ac:spMkLst>
        </pc:spChg>
        <pc:spChg chg="mod">
          <ac:chgData name="Tay, Xin Yi" userId="ad73b315-b091-46ed-ba07-57123f88aadd" providerId="ADAL" clId="{938B9C6A-D103-3945-8FDC-C00EA40A9268}" dt="2023-11-24T08:35:34.978" v="24155" actId="20577"/>
          <ac:spMkLst>
            <pc:docMk/>
            <pc:sldMk cId="3744497967" sldId="889"/>
            <ac:spMk id="4" creationId="{9D4DCF92-FA9E-B04A-95D5-C14B0A5A42ED}"/>
          </ac:spMkLst>
        </pc:spChg>
      </pc:sldChg>
      <pc:sldChg chg="add">
        <pc:chgData name="Tay, Xin Yi" userId="ad73b315-b091-46ed-ba07-57123f88aadd" providerId="ADAL" clId="{938B9C6A-D103-3945-8FDC-C00EA40A9268}" dt="2023-11-14T08:28:05.940" v="18464"/>
        <pc:sldMkLst>
          <pc:docMk/>
          <pc:sldMk cId="2943828812" sldId="890"/>
        </pc:sldMkLst>
      </pc:sldChg>
      <pc:sldChg chg="add">
        <pc:chgData name="Tay, Xin Yi" userId="ad73b315-b091-46ed-ba07-57123f88aadd" providerId="ADAL" clId="{938B9C6A-D103-3945-8FDC-C00EA40A9268}" dt="2023-11-14T08:28:05.940" v="18464"/>
        <pc:sldMkLst>
          <pc:docMk/>
          <pc:sldMk cId="1303171108" sldId="891"/>
        </pc:sldMkLst>
      </pc:sldChg>
      <pc:sldChg chg="addSp delSp modSp add mod modNotesTx">
        <pc:chgData name="Tay, Xin Yi" userId="ad73b315-b091-46ed-ba07-57123f88aadd" providerId="ADAL" clId="{938B9C6A-D103-3945-8FDC-C00EA40A9268}" dt="2023-11-24T09:43:42.894" v="25857" actId="20577"/>
        <pc:sldMkLst>
          <pc:docMk/>
          <pc:sldMk cId="1418255560" sldId="892"/>
        </pc:sldMkLst>
        <pc:spChg chg="mod">
          <ac:chgData name="Tay, Xin Yi" userId="ad73b315-b091-46ed-ba07-57123f88aadd" providerId="ADAL" clId="{938B9C6A-D103-3945-8FDC-C00EA40A9268}" dt="2023-11-14T11:00:12.216" v="20207" actId="20577"/>
          <ac:spMkLst>
            <pc:docMk/>
            <pc:sldMk cId="1418255560" sldId="892"/>
            <ac:spMk id="3" creationId="{2C921932-9E85-4A0C-A7FC-16F4A85D6B14}"/>
          </ac:spMkLst>
        </pc:spChg>
        <pc:spChg chg="mod">
          <ac:chgData name="Tay, Xin Yi" userId="ad73b315-b091-46ed-ba07-57123f88aadd" providerId="ADAL" clId="{938B9C6A-D103-3945-8FDC-C00EA40A9268}" dt="2023-11-14T11:01:55.267" v="20258" actId="20577"/>
          <ac:spMkLst>
            <pc:docMk/>
            <pc:sldMk cId="1418255560" sldId="892"/>
            <ac:spMk id="6" creationId="{C15E5EFD-8668-DD38-11AA-180D9DAABAAF}"/>
          </ac:spMkLst>
        </pc:spChg>
        <pc:spChg chg="mod">
          <ac:chgData name="Tay, Xin Yi" userId="ad73b315-b091-46ed-ba07-57123f88aadd" providerId="ADAL" clId="{938B9C6A-D103-3945-8FDC-C00EA40A9268}" dt="2023-11-24T09:07:23.745" v="24745" actId="20577"/>
          <ac:spMkLst>
            <pc:docMk/>
            <pc:sldMk cId="1418255560" sldId="892"/>
            <ac:spMk id="7" creationId="{07FC08E5-0A68-4423-80F4-1E5654E6AB64}"/>
          </ac:spMkLst>
        </pc:spChg>
        <pc:spChg chg="add del mod topLvl">
          <ac:chgData name="Tay, Xin Yi" userId="ad73b315-b091-46ed-ba07-57123f88aadd" providerId="ADAL" clId="{938B9C6A-D103-3945-8FDC-C00EA40A9268}" dt="2023-11-14T11:14:32.946" v="20316" actId="1035"/>
          <ac:spMkLst>
            <pc:docMk/>
            <pc:sldMk cId="1418255560" sldId="892"/>
            <ac:spMk id="9" creationId="{40507A1D-4369-2CE7-BC12-D76967648FF5}"/>
          </ac:spMkLst>
        </pc:spChg>
        <pc:grpChg chg="add del mod">
          <ac:chgData name="Tay, Xin Yi" userId="ad73b315-b091-46ed-ba07-57123f88aadd" providerId="ADAL" clId="{938B9C6A-D103-3945-8FDC-C00EA40A9268}" dt="2023-11-14T11:03:45.638" v="20292" actId="165"/>
          <ac:grpSpMkLst>
            <pc:docMk/>
            <pc:sldMk cId="1418255560" sldId="892"/>
            <ac:grpSpMk id="12" creationId="{E745CBC0-31F3-A759-5638-1798DDCB2C02}"/>
          </ac:grpSpMkLst>
        </pc:grpChg>
        <pc:picChg chg="add del mod">
          <ac:chgData name="Tay, Xin Yi" userId="ad73b315-b091-46ed-ba07-57123f88aadd" providerId="ADAL" clId="{938B9C6A-D103-3945-8FDC-C00EA40A9268}" dt="2023-11-14T11:01:25.501" v="20234" actId="478"/>
          <ac:picMkLst>
            <pc:docMk/>
            <pc:sldMk cId="1418255560" sldId="892"/>
            <ac:picMk id="4" creationId="{0504E99A-122F-8082-8819-0D10A7B065BB}"/>
          </ac:picMkLst>
        </pc:picChg>
        <pc:picChg chg="add del mod">
          <ac:chgData name="Tay, Xin Yi" userId="ad73b315-b091-46ed-ba07-57123f88aadd" providerId="ADAL" clId="{938B9C6A-D103-3945-8FDC-C00EA40A9268}" dt="2023-11-24T09:42:48.087" v="25551" actId="478"/>
          <ac:picMkLst>
            <pc:docMk/>
            <pc:sldMk cId="1418255560" sldId="892"/>
            <ac:picMk id="4" creationId="{38438CBC-E186-1830-A8C6-4EC48AA7C9C9}"/>
          </ac:picMkLst>
        </pc:picChg>
        <pc:picChg chg="del">
          <ac:chgData name="Tay, Xin Yi" userId="ad73b315-b091-46ed-ba07-57123f88aadd" providerId="ADAL" clId="{938B9C6A-D103-3945-8FDC-C00EA40A9268}" dt="2023-11-14T11:00:14.882" v="20208" actId="478"/>
          <ac:picMkLst>
            <pc:docMk/>
            <pc:sldMk cId="1418255560" sldId="892"/>
            <ac:picMk id="8" creationId="{F91224A8-1862-04F2-026D-9152E29F8FB7}"/>
          </ac:picMkLst>
        </pc:picChg>
        <pc:picChg chg="add del mod topLvl">
          <ac:chgData name="Tay, Xin Yi" userId="ad73b315-b091-46ed-ba07-57123f88aadd" providerId="ADAL" clId="{938B9C6A-D103-3945-8FDC-C00EA40A9268}" dt="2023-11-14T11:03:51.074" v="20295" actId="478"/>
          <ac:picMkLst>
            <pc:docMk/>
            <pc:sldMk cId="1418255560" sldId="892"/>
            <ac:picMk id="11" creationId="{5350B157-8A5C-38B7-8469-DF3710D0D3AE}"/>
          </ac:picMkLst>
        </pc:picChg>
        <pc:picChg chg="add mod">
          <ac:chgData name="Tay, Xin Yi" userId="ad73b315-b091-46ed-ba07-57123f88aadd" providerId="ADAL" clId="{938B9C6A-D103-3945-8FDC-C00EA40A9268}" dt="2023-11-14T11:04:24.678" v="20302" actId="1076"/>
          <ac:picMkLst>
            <pc:docMk/>
            <pc:sldMk cId="1418255560" sldId="892"/>
            <ac:picMk id="15" creationId="{A8AA91FB-4229-9599-6898-EA6CDE6B4962}"/>
          </ac:picMkLst>
        </pc:picChg>
        <pc:picChg chg="del mod">
          <ac:chgData name="Tay, Xin Yi" userId="ad73b315-b091-46ed-ba07-57123f88aadd" providerId="ADAL" clId="{938B9C6A-D103-3945-8FDC-C00EA40A9268}" dt="2023-11-14T11:00:55.085" v="20221" actId="478"/>
          <ac:picMkLst>
            <pc:docMk/>
            <pc:sldMk cId="1418255560" sldId="892"/>
            <ac:picMk id="16" creationId="{F84CA9D2-9CC4-CA3A-370C-6A8FF6CAF58C}"/>
          </ac:picMkLst>
        </pc:picChg>
        <pc:picChg chg="del">
          <ac:chgData name="Tay, Xin Yi" userId="ad73b315-b091-46ed-ba07-57123f88aadd" providerId="ADAL" clId="{938B9C6A-D103-3945-8FDC-C00EA40A9268}" dt="2023-11-14T11:00:55.422" v="20222" actId="478"/>
          <ac:picMkLst>
            <pc:docMk/>
            <pc:sldMk cId="1418255560" sldId="892"/>
            <ac:picMk id="18" creationId="{49AA79AB-E218-DB54-4ABD-6465A5D02205}"/>
          </ac:picMkLst>
        </pc:picChg>
        <pc:picChg chg="del">
          <ac:chgData name="Tay, Xin Yi" userId="ad73b315-b091-46ed-ba07-57123f88aadd" providerId="ADAL" clId="{938B9C6A-D103-3945-8FDC-C00EA40A9268}" dt="2023-11-14T11:00:55.743" v="20223" actId="478"/>
          <ac:picMkLst>
            <pc:docMk/>
            <pc:sldMk cId="1418255560" sldId="892"/>
            <ac:picMk id="22" creationId="{627CEAEB-A1C0-D871-F3C5-A86A044C0722}"/>
          </ac:picMkLst>
        </pc:picChg>
        <pc:picChg chg="mod">
          <ac:chgData name="Tay, Xin Yi" userId="ad73b315-b091-46ed-ba07-57123f88aadd" providerId="ADAL" clId="{938B9C6A-D103-3945-8FDC-C00EA40A9268}" dt="2023-11-24T09:42:47.803" v="25550" actId="1076"/>
          <ac:picMkLst>
            <pc:docMk/>
            <pc:sldMk cId="1418255560" sldId="892"/>
            <ac:picMk id="23" creationId="{2D0639FC-5F7C-E651-75C5-BF5DDA1C622E}"/>
          </ac:picMkLst>
        </pc:picChg>
      </pc:sldChg>
      <pc:sldChg chg="modSp mod modNotesTx">
        <pc:chgData name="Tay, Xin Yi" userId="ad73b315-b091-46ed-ba07-57123f88aadd" providerId="ADAL" clId="{938B9C6A-D103-3945-8FDC-C00EA40A9268}" dt="2023-11-24T10:26:36.382" v="28018" actId="20577"/>
        <pc:sldMkLst>
          <pc:docMk/>
          <pc:sldMk cId="954853912" sldId="893"/>
        </pc:sldMkLst>
        <pc:spChg chg="mod">
          <ac:chgData name="Tay, Xin Yi" userId="ad73b315-b091-46ed-ba07-57123f88aadd" providerId="ADAL" clId="{938B9C6A-D103-3945-8FDC-C00EA40A9268}" dt="2023-11-22T03:07:45.881" v="21471" actId="20577"/>
          <ac:spMkLst>
            <pc:docMk/>
            <pc:sldMk cId="954853912" sldId="893"/>
            <ac:spMk id="3" creationId="{D2CD0148-D35D-D149-9801-C4B980146889}"/>
          </ac:spMkLst>
        </pc:spChg>
        <pc:spChg chg="mod">
          <ac:chgData name="Tay, Xin Yi" userId="ad73b315-b091-46ed-ba07-57123f88aadd" providerId="ADAL" clId="{938B9C6A-D103-3945-8FDC-C00EA40A9268}" dt="2023-11-24T10:26:36.382" v="28018" actId="20577"/>
          <ac:spMkLst>
            <pc:docMk/>
            <pc:sldMk cId="954853912" sldId="893"/>
            <ac:spMk id="4" creationId="{ADEDF26B-0894-964A-98BD-14BF1BE540C5}"/>
          </ac:spMkLst>
        </pc:spChg>
      </pc:sldChg>
      <pc:sldChg chg="add del">
        <pc:chgData name="Tay, Xin Yi" userId="ad73b315-b091-46ed-ba07-57123f88aadd" providerId="ADAL" clId="{938B9C6A-D103-3945-8FDC-C00EA40A9268}" dt="2023-11-14T11:57:39.737" v="20679"/>
        <pc:sldMkLst>
          <pc:docMk/>
          <pc:sldMk cId="1355356066" sldId="893"/>
        </pc:sldMkLst>
      </pc:sldChg>
      <pc:sldChg chg="modSp mod">
        <pc:chgData name="Tay, Xin Yi" userId="ad73b315-b091-46ed-ba07-57123f88aadd" providerId="ADAL" clId="{938B9C6A-D103-3945-8FDC-C00EA40A9268}" dt="2023-11-24T03:10:14.224" v="24035" actId="20577"/>
        <pc:sldMkLst>
          <pc:docMk/>
          <pc:sldMk cId="1888353317" sldId="894"/>
        </pc:sldMkLst>
        <pc:spChg chg="mod">
          <ac:chgData name="Tay, Xin Yi" userId="ad73b315-b091-46ed-ba07-57123f88aadd" providerId="ADAL" clId="{938B9C6A-D103-3945-8FDC-C00EA40A9268}" dt="2023-11-24T03:10:14.224" v="24035" actId="20577"/>
          <ac:spMkLst>
            <pc:docMk/>
            <pc:sldMk cId="1888353317" sldId="894"/>
            <ac:spMk id="4" creationId="{ADEDF26B-0894-964A-98BD-14BF1BE540C5}"/>
          </ac:spMkLst>
        </pc:spChg>
      </pc:sldChg>
      <pc:sldChg chg="modSp mod">
        <pc:chgData name="Tay, Xin Yi" userId="ad73b315-b091-46ed-ba07-57123f88aadd" providerId="ADAL" clId="{938B9C6A-D103-3945-8FDC-C00EA40A9268}" dt="2023-11-24T08:32:24.659" v="24107" actId="20577"/>
        <pc:sldMkLst>
          <pc:docMk/>
          <pc:sldMk cId="3586872798" sldId="895"/>
        </pc:sldMkLst>
        <pc:spChg chg="mod">
          <ac:chgData name="Tay, Xin Yi" userId="ad73b315-b091-46ed-ba07-57123f88aadd" providerId="ADAL" clId="{938B9C6A-D103-3945-8FDC-C00EA40A9268}" dt="2023-11-24T08:32:24.659" v="24107" actId="20577"/>
          <ac:spMkLst>
            <pc:docMk/>
            <pc:sldMk cId="3586872798" sldId="895"/>
            <ac:spMk id="4" creationId="{ADEDF26B-0894-964A-98BD-14BF1BE540C5}"/>
          </ac:spMkLst>
        </pc:spChg>
      </pc:sldChg>
      <pc:sldChg chg="mod modShow">
        <pc:chgData name="Tay, Xin Yi" userId="ad73b315-b091-46ed-ba07-57123f88aadd" providerId="ADAL" clId="{938B9C6A-D103-3945-8FDC-C00EA40A9268}" dt="2023-11-22T03:55:28.271" v="21702" actId="729"/>
        <pc:sldMkLst>
          <pc:docMk/>
          <pc:sldMk cId="610775067" sldId="896"/>
        </pc:sldMkLst>
      </pc:sldChg>
      <pc:sldChg chg="modSp mod modNotesTx">
        <pc:chgData name="Tay, Xin Yi" userId="ad73b315-b091-46ed-ba07-57123f88aadd" providerId="ADAL" clId="{938B9C6A-D103-3945-8FDC-C00EA40A9268}" dt="2023-11-24T08:32:17.679" v="24098" actId="20577"/>
        <pc:sldMkLst>
          <pc:docMk/>
          <pc:sldMk cId="3010920153" sldId="897"/>
        </pc:sldMkLst>
        <pc:spChg chg="mod">
          <ac:chgData name="Tay, Xin Yi" userId="ad73b315-b091-46ed-ba07-57123f88aadd" providerId="ADAL" clId="{938B9C6A-D103-3945-8FDC-C00EA40A9268}" dt="2023-11-24T08:32:17.679" v="24098" actId="20577"/>
          <ac:spMkLst>
            <pc:docMk/>
            <pc:sldMk cId="3010920153" sldId="897"/>
            <ac:spMk id="4" creationId="{9D4DCF92-FA9E-B04A-95D5-C14B0A5A42ED}"/>
          </ac:spMkLst>
        </pc:spChg>
      </pc:sldChg>
      <pc:sldChg chg="modSp add del mod ord">
        <pc:chgData name="Tay, Xin Yi" userId="ad73b315-b091-46ed-ba07-57123f88aadd" providerId="ADAL" clId="{938B9C6A-D103-3945-8FDC-C00EA40A9268}" dt="2023-11-22T03:08:41.485" v="21507" actId="2696"/>
        <pc:sldMkLst>
          <pc:docMk/>
          <pc:sldMk cId="1909390509" sldId="898"/>
        </pc:sldMkLst>
        <pc:spChg chg="mod">
          <ac:chgData name="Tay, Xin Yi" userId="ad73b315-b091-46ed-ba07-57123f88aadd" providerId="ADAL" clId="{938B9C6A-D103-3945-8FDC-C00EA40A9268}" dt="2023-11-22T03:07:37.002" v="21465" actId="20577"/>
          <ac:spMkLst>
            <pc:docMk/>
            <pc:sldMk cId="1909390509" sldId="898"/>
            <ac:spMk id="3" creationId="{D2CD0148-D35D-D149-9801-C4B980146889}"/>
          </ac:spMkLst>
        </pc:spChg>
      </pc:sldChg>
      <pc:sldChg chg="modSp add mod modNotesTx">
        <pc:chgData name="Tay, Xin Yi" userId="ad73b315-b091-46ed-ba07-57123f88aadd" providerId="ADAL" clId="{938B9C6A-D103-3945-8FDC-C00EA40A9268}" dt="2023-11-22T03:09:13.008" v="21565" actId="20577"/>
        <pc:sldMkLst>
          <pc:docMk/>
          <pc:sldMk cId="3669778678" sldId="898"/>
        </pc:sldMkLst>
        <pc:spChg chg="mod">
          <ac:chgData name="Tay, Xin Yi" userId="ad73b315-b091-46ed-ba07-57123f88aadd" providerId="ADAL" clId="{938B9C6A-D103-3945-8FDC-C00EA40A9268}" dt="2023-11-22T03:08:57.742" v="21564" actId="20577"/>
          <ac:spMkLst>
            <pc:docMk/>
            <pc:sldMk cId="3669778678" sldId="898"/>
            <ac:spMk id="4" creationId="{ADEDF26B-0894-964A-98BD-14BF1BE540C5}"/>
          </ac:spMkLst>
        </pc:spChg>
      </pc:sldChg>
      <pc:sldChg chg="add del">
        <pc:chgData name="Tay, Xin Yi" userId="ad73b315-b091-46ed-ba07-57123f88aadd" providerId="ADAL" clId="{938B9C6A-D103-3945-8FDC-C00EA40A9268}" dt="2023-11-22T07:00:48.259" v="22324" actId="2696"/>
        <pc:sldMkLst>
          <pc:docMk/>
          <pc:sldMk cId="2271908465" sldId="899"/>
        </pc:sldMkLst>
      </pc:sldChg>
      <pc:sldChg chg="modSp add mod ord">
        <pc:chgData name="Tay, Xin Yi" userId="ad73b315-b091-46ed-ba07-57123f88aadd" providerId="ADAL" clId="{938B9C6A-D103-3945-8FDC-C00EA40A9268}" dt="2023-11-26T13:54:08.561" v="28257" actId="20577"/>
        <pc:sldMkLst>
          <pc:docMk/>
          <pc:sldMk cId="3347980916" sldId="899"/>
        </pc:sldMkLst>
        <pc:spChg chg="mod">
          <ac:chgData name="Tay, Xin Yi" userId="ad73b315-b091-46ed-ba07-57123f88aadd" providerId="ADAL" clId="{938B9C6A-D103-3945-8FDC-C00EA40A9268}" dt="2023-11-24T08:32:16.633" v="24096" actId="5793"/>
          <ac:spMkLst>
            <pc:docMk/>
            <pc:sldMk cId="3347980916" sldId="899"/>
            <ac:spMk id="3" creationId="{BB030BEA-7402-944E-8DBF-49A46D9C6B01}"/>
          </ac:spMkLst>
        </pc:spChg>
        <pc:spChg chg="mod">
          <ac:chgData name="Tay, Xin Yi" userId="ad73b315-b091-46ed-ba07-57123f88aadd" providerId="ADAL" clId="{938B9C6A-D103-3945-8FDC-C00EA40A9268}" dt="2023-11-24T08:27:12.081" v="24038" actId="20577"/>
          <ac:spMkLst>
            <pc:docMk/>
            <pc:sldMk cId="3347980916" sldId="899"/>
            <ac:spMk id="4" creationId="{AC311F83-69C3-2644-A773-DB9894C659D6}"/>
          </ac:spMkLst>
        </pc:spChg>
        <pc:spChg chg="mod">
          <ac:chgData name="Tay, Xin Yi" userId="ad73b315-b091-46ed-ba07-57123f88aadd" providerId="ADAL" clId="{938B9C6A-D103-3945-8FDC-C00EA40A9268}" dt="2023-11-26T13:54:08.561" v="28257" actId="20577"/>
          <ac:spMkLst>
            <pc:docMk/>
            <pc:sldMk cId="3347980916" sldId="899"/>
            <ac:spMk id="5" creationId="{E76DF2FB-A8C7-463A-247E-8FFB7A6ACAE5}"/>
          </ac:spMkLst>
        </pc:spChg>
      </pc:sldChg>
      <pc:sldChg chg="delSp modSp add mod modNotesTx">
        <pc:chgData name="Tay, Xin Yi" userId="ad73b315-b091-46ed-ba07-57123f88aadd" providerId="ADAL" clId="{938B9C6A-D103-3945-8FDC-C00EA40A9268}" dt="2023-11-24T10:16:23.275" v="27523" actId="20577"/>
        <pc:sldMkLst>
          <pc:docMk/>
          <pc:sldMk cId="600579552" sldId="900"/>
        </pc:sldMkLst>
        <pc:spChg chg="mod">
          <ac:chgData name="Tay, Xin Yi" userId="ad73b315-b091-46ed-ba07-57123f88aadd" providerId="ADAL" clId="{938B9C6A-D103-3945-8FDC-C00EA40A9268}" dt="2023-11-24T10:16:23.275" v="27523" actId="20577"/>
          <ac:spMkLst>
            <pc:docMk/>
            <pc:sldMk cId="600579552" sldId="900"/>
            <ac:spMk id="4" creationId="{8C51E0DD-D8C1-49A6-B902-2974D17138A7}"/>
          </ac:spMkLst>
        </pc:spChg>
        <pc:picChg chg="del">
          <ac:chgData name="Tay, Xin Yi" userId="ad73b315-b091-46ed-ba07-57123f88aadd" providerId="ADAL" clId="{938B9C6A-D103-3945-8FDC-C00EA40A9268}" dt="2023-11-24T10:05:02.199" v="26989" actId="478"/>
          <ac:picMkLst>
            <pc:docMk/>
            <pc:sldMk cId="600579552" sldId="900"/>
            <ac:picMk id="7" creationId="{289A455E-38DF-7CFB-95B3-665ED4859209}"/>
          </ac:picMkLst>
        </pc:picChg>
      </pc:sldChg>
    </pc:docChg>
  </pc:docChgLst>
  <pc:docChgLst>
    <pc:chgData name="Wilhelm, Thomas" userId="S::thomas.wilhelm@zuhlke.com::0fc07a5a-ce84-4d15-a646-e68e747b3dd9" providerId="AD" clId="Web-{F8CF18EE-E6C7-4FBF-A78A-3D092A6A5120}"/>
    <pc:docChg chg="addSld modSection">
      <pc:chgData name="Wilhelm, Thomas" userId="S::thomas.wilhelm@zuhlke.com::0fc07a5a-ce84-4d15-a646-e68e747b3dd9" providerId="AD" clId="Web-{F8CF18EE-E6C7-4FBF-A78A-3D092A6A5120}" dt="2023-11-14T08:12:16.848" v="0"/>
      <pc:docMkLst>
        <pc:docMk/>
      </pc:docMkLst>
      <pc:sldChg chg="add">
        <pc:chgData name="Wilhelm, Thomas" userId="S::thomas.wilhelm@zuhlke.com::0fc07a5a-ce84-4d15-a646-e68e747b3dd9" providerId="AD" clId="Web-{F8CF18EE-E6C7-4FBF-A78A-3D092A6A5120}" dt="2023-11-14T08:12:16.848" v="0"/>
        <pc:sldMkLst>
          <pc:docMk/>
          <pc:sldMk cId="1553836453" sldId="877"/>
        </pc:sldMkLst>
      </pc:sldChg>
    </pc:docChg>
  </pc:docChgLst>
  <pc:docChgLst>
    <pc:chgData name="Wilhelm, Thomas" userId="0fc07a5a-ce84-4d15-a646-e68e747b3dd9" providerId="ADAL" clId="{9573D3E8-72F2-437E-82BD-B4D57F04D1EE}"/>
    <pc:docChg chg="custSel addSld delSld modSld sldOrd delMainMaster modSection">
      <pc:chgData name="Wilhelm, Thomas" userId="0fc07a5a-ce84-4d15-a646-e68e747b3dd9" providerId="ADAL" clId="{9573D3E8-72F2-437E-82BD-B4D57F04D1EE}" dt="2023-11-26T04:58:07.209" v="155" actId="20577"/>
      <pc:docMkLst>
        <pc:docMk/>
      </pc:docMkLst>
      <pc:sldChg chg="add del">
        <pc:chgData name="Wilhelm, Thomas" userId="0fc07a5a-ce84-4d15-a646-e68e747b3dd9" providerId="ADAL" clId="{9573D3E8-72F2-437E-82BD-B4D57F04D1EE}" dt="2023-11-20T03:03:06.425" v="1" actId="2696"/>
        <pc:sldMkLst>
          <pc:docMk/>
          <pc:sldMk cId="1858062607" sldId="256"/>
        </pc:sldMkLst>
      </pc:sldChg>
      <pc:sldChg chg="modSp mod">
        <pc:chgData name="Wilhelm, Thomas" userId="0fc07a5a-ce84-4d15-a646-e68e747b3dd9" providerId="ADAL" clId="{9573D3E8-72F2-437E-82BD-B4D57F04D1EE}" dt="2023-11-26T04:44:56.002" v="62" actId="20577"/>
        <pc:sldMkLst>
          <pc:docMk/>
          <pc:sldMk cId="3504839957" sldId="257"/>
        </pc:sldMkLst>
        <pc:spChg chg="mod">
          <ac:chgData name="Wilhelm, Thomas" userId="0fc07a5a-ce84-4d15-a646-e68e747b3dd9" providerId="ADAL" clId="{9573D3E8-72F2-437E-82BD-B4D57F04D1EE}" dt="2023-11-26T04:44:56.002" v="62" actId="20577"/>
          <ac:spMkLst>
            <pc:docMk/>
            <pc:sldMk cId="3504839957" sldId="257"/>
            <ac:spMk id="2" creationId="{F30D0670-03EF-466A-AF10-D67B77A49053}"/>
          </ac:spMkLst>
        </pc:spChg>
      </pc:sldChg>
      <pc:sldChg chg="modSp del mod">
        <pc:chgData name="Wilhelm, Thomas" userId="0fc07a5a-ce84-4d15-a646-e68e747b3dd9" providerId="ADAL" clId="{9573D3E8-72F2-437E-82BD-B4D57F04D1EE}" dt="2023-11-24T08:37:49.234" v="12" actId="47"/>
        <pc:sldMkLst>
          <pc:docMk/>
          <pc:sldMk cId="3887458623" sldId="359"/>
        </pc:sldMkLst>
        <pc:spChg chg="mod">
          <ac:chgData name="Wilhelm, Thomas" userId="0fc07a5a-ce84-4d15-a646-e68e747b3dd9" providerId="ADAL" clId="{9573D3E8-72F2-437E-82BD-B4D57F04D1EE}" dt="2023-11-24T08:36:11.664" v="7" actId="20577"/>
          <ac:spMkLst>
            <pc:docMk/>
            <pc:sldMk cId="3887458623" sldId="359"/>
            <ac:spMk id="3" creationId="{00000000-0000-0000-0000-000000000000}"/>
          </ac:spMkLst>
        </pc:spChg>
      </pc:sldChg>
      <pc:sldChg chg="ord">
        <pc:chgData name="Wilhelm, Thomas" userId="0fc07a5a-ce84-4d15-a646-e68e747b3dd9" providerId="ADAL" clId="{9573D3E8-72F2-437E-82BD-B4D57F04D1EE}" dt="2023-11-26T04:46:27.913" v="131"/>
        <pc:sldMkLst>
          <pc:docMk/>
          <pc:sldMk cId="640928751" sldId="415"/>
        </pc:sldMkLst>
      </pc:sldChg>
      <pc:sldChg chg="ord">
        <pc:chgData name="Wilhelm, Thomas" userId="0fc07a5a-ce84-4d15-a646-e68e747b3dd9" providerId="ADAL" clId="{9573D3E8-72F2-437E-82BD-B4D57F04D1EE}" dt="2023-11-26T04:55:19.725" v="133"/>
        <pc:sldMkLst>
          <pc:docMk/>
          <pc:sldMk cId="905328515" sldId="761"/>
        </pc:sldMkLst>
      </pc:sldChg>
      <pc:sldChg chg="modSp mod">
        <pc:chgData name="Wilhelm, Thomas" userId="0fc07a5a-ce84-4d15-a646-e68e747b3dd9" providerId="ADAL" clId="{9573D3E8-72F2-437E-82BD-B4D57F04D1EE}" dt="2023-11-26T04:58:07.209" v="155" actId="20577"/>
        <pc:sldMkLst>
          <pc:docMk/>
          <pc:sldMk cId="1888353317" sldId="894"/>
        </pc:sldMkLst>
        <pc:spChg chg="mod">
          <ac:chgData name="Wilhelm, Thomas" userId="0fc07a5a-ce84-4d15-a646-e68e747b3dd9" providerId="ADAL" clId="{9573D3E8-72F2-437E-82BD-B4D57F04D1EE}" dt="2023-11-26T04:58:07.209" v="155" actId="20577"/>
          <ac:spMkLst>
            <pc:docMk/>
            <pc:sldMk cId="1888353317" sldId="894"/>
            <ac:spMk id="4" creationId="{ADEDF26B-0894-964A-98BD-14BF1BE540C5}"/>
          </ac:spMkLst>
        </pc:spChg>
      </pc:sldChg>
      <pc:sldChg chg="addSp delSp modSp mod">
        <pc:chgData name="Wilhelm, Thomas" userId="0fc07a5a-ce84-4d15-a646-e68e747b3dd9" providerId="ADAL" clId="{9573D3E8-72F2-437E-82BD-B4D57F04D1EE}" dt="2023-11-26T04:45:51.851" v="129" actId="20577"/>
        <pc:sldMkLst>
          <pc:docMk/>
          <pc:sldMk cId="3347980916" sldId="899"/>
        </pc:sldMkLst>
        <pc:spChg chg="del">
          <ac:chgData name="Wilhelm, Thomas" userId="0fc07a5a-ce84-4d15-a646-e68e747b3dd9" providerId="ADAL" clId="{9573D3E8-72F2-437E-82BD-B4D57F04D1EE}" dt="2023-11-24T08:37:10.558" v="10" actId="478"/>
          <ac:spMkLst>
            <pc:docMk/>
            <pc:sldMk cId="3347980916" sldId="899"/>
            <ac:spMk id="2" creationId="{2942835A-9655-3943-85C2-7B6C194A3144}"/>
          </ac:spMkLst>
        </pc:spChg>
        <pc:spChg chg="del">
          <ac:chgData name="Wilhelm, Thomas" userId="0fc07a5a-ce84-4d15-a646-e68e747b3dd9" providerId="ADAL" clId="{9573D3E8-72F2-437E-82BD-B4D57F04D1EE}" dt="2023-11-24T08:37:08.759" v="9" actId="478"/>
          <ac:spMkLst>
            <pc:docMk/>
            <pc:sldMk cId="3347980916" sldId="899"/>
            <ac:spMk id="4" creationId="{AC311F83-69C3-2644-A773-DB9894C659D6}"/>
          </ac:spMkLst>
        </pc:spChg>
        <pc:spChg chg="add mod">
          <ac:chgData name="Wilhelm, Thomas" userId="0fc07a5a-ce84-4d15-a646-e68e747b3dd9" providerId="ADAL" clId="{9573D3E8-72F2-437E-82BD-B4D57F04D1EE}" dt="2023-11-26T04:45:51.851" v="129" actId="20577"/>
          <ac:spMkLst>
            <pc:docMk/>
            <pc:sldMk cId="3347980916" sldId="899"/>
            <ac:spMk id="5" creationId="{E76DF2FB-A8C7-463A-247E-8FFB7A6ACAE5}"/>
          </ac:spMkLst>
        </pc:spChg>
      </pc:sldChg>
      <pc:sldChg chg="modSp add mod">
        <pc:chgData name="Wilhelm, Thomas" userId="0fc07a5a-ce84-4d15-a646-e68e747b3dd9" providerId="ADAL" clId="{9573D3E8-72F2-437E-82BD-B4D57F04D1EE}" dt="2023-11-26T04:57:31.949" v="152" actId="20577"/>
        <pc:sldMkLst>
          <pc:docMk/>
          <pc:sldMk cId="2377115423" sldId="901"/>
        </pc:sldMkLst>
        <pc:spChg chg="mod">
          <ac:chgData name="Wilhelm, Thomas" userId="0fc07a5a-ce84-4d15-a646-e68e747b3dd9" providerId="ADAL" clId="{9573D3E8-72F2-437E-82BD-B4D57F04D1EE}" dt="2023-11-26T04:57:31.949" v="152" actId="20577"/>
          <ac:spMkLst>
            <pc:docMk/>
            <pc:sldMk cId="2377115423" sldId="901"/>
            <ac:spMk id="4" creationId="{ADEDF26B-0894-964A-98BD-14BF1BE540C5}"/>
          </ac:spMkLst>
        </pc:spChg>
      </pc:sldChg>
      <pc:sldMasterChg chg="delSldLayout">
        <pc:chgData name="Wilhelm, Thomas" userId="0fc07a5a-ce84-4d15-a646-e68e747b3dd9" providerId="ADAL" clId="{9573D3E8-72F2-437E-82BD-B4D57F04D1EE}" dt="2023-11-20T03:03:06.425" v="1" actId="2696"/>
        <pc:sldMasterMkLst>
          <pc:docMk/>
          <pc:sldMasterMk cId="0" sldId="2147483648"/>
        </pc:sldMasterMkLst>
        <pc:sldLayoutChg chg="del">
          <pc:chgData name="Wilhelm, Thomas" userId="0fc07a5a-ce84-4d15-a646-e68e747b3dd9" providerId="ADAL" clId="{9573D3E8-72F2-437E-82BD-B4D57F04D1EE}" dt="2023-11-20T03:03:06.425" v="1" actId="2696"/>
          <pc:sldLayoutMkLst>
            <pc:docMk/>
            <pc:sldMasterMk cId="0" sldId="2147483648"/>
            <pc:sldLayoutMk cId="3065763382" sldId="2147483713"/>
          </pc:sldLayoutMkLst>
        </pc:sldLayoutChg>
      </pc:sldMasterChg>
      <pc:sldMasterChg chg="del delSldLayout">
        <pc:chgData name="Wilhelm, Thomas" userId="0fc07a5a-ce84-4d15-a646-e68e747b3dd9" providerId="ADAL" clId="{9573D3E8-72F2-437E-82BD-B4D57F04D1EE}" dt="2023-11-24T08:37:49.234" v="12" actId="47"/>
        <pc:sldMasterMkLst>
          <pc:docMk/>
          <pc:sldMasterMk cId="4023494290" sldId="2147483713"/>
        </pc:sldMasterMkLst>
        <pc:sldLayoutChg chg="del">
          <pc:chgData name="Wilhelm, Thomas" userId="0fc07a5a-ce84-4d15-a646-e68e747b3dd9" providerId="ADAL" clId="{9573D3E8-72F2-437E-82BD-B4D57F04D1EE}" dt="2023-11-24T08:37:49.234" v="12" actId="47"/>
          <pc:sldLayoutMkLst>
            <pc:docMk/>
            <pc:sldMasterMk cId="4023494290" sldId="2147483713"/>
            <pc:sldLayoutMk cId="2393455124" sldId="2147483714"/>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208389438" sldId="2147483715"/>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360778222" sldId="2147483716"/>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270597327" sldId="2147483717"/>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609899246" sldId="2147483718"/>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808422252" sldId="2147483719"/>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740154952" sldId="2147483720"/>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777298510" sldId="2147483721"/>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826357681" sldId="2147483722"/>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647713588" sldId="2147483723"/>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945443193" sldId="2147483724"/>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099809348" sldId="2147483725"/>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4232544584" sldId="2147483726"/>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218843025" sldId="2147483727"/>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164854671" sldId="2147483728"/>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555261013" sldId="2147483729"/>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139277053" sldId="2147483730"/>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231443166" sldId="2147483731"/>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795947764" sldId="2147483732"/>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830920661" sldId="2147483733"/>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3880699482" sldId="2147483734"/>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145127435" sldId="2147483735"/>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307489919" sldId="2147483736"/>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584556601" sldId="2147483737"/>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425329973" sldId="2147483738"/>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02343606" sldId="2147483739"/>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1751562175" sldId="2147483740"/>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600683793" sldId="2147483741"/>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509961811" sldId="2147483742"/>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335950209" sldId="2147483743"/>
          </pc:sldLayoutMkLst>
        </pc:sldLayoutChg>
        <pc:sldLayoutChg chg="del">
          <pc:chgData name="Wilhelm, Thomas" userId="0fc07a5a-ce84-4d15-a646-e68e747b3dd9" providerId="ADAL" clId="{9573D3E8-72F2-437E-82BD-B4D57F04D1EE}" dt="2023-11-24T08:37:49.234" v="12" actId="47"/>
          <pc:sldLayoutMkLst>
            <pc:docMk/>
            <pc:sldMasterMk cId="4023494290" sldId="2147483713"/>
            <pc:sldLayoutMk cId="2953357552" sldId="2147483744"/>
          </pc:sldLayoutMkLst>
        </pc:sldLayoutChg>
      </pc:sldMasterChg>
    </pc:docChg>
  </pc:docChgLst>
  <pc:docChgLst>
    <pc:chgData name="Tay, Xinyi" userId="ad73b315-b091-46ed-ba07-57123f88aadd" providerId="ADAL" clId="{938B9C6A-D103-3945-8FDC-C00EA40A9268}"/>
    <pc:docChg chg="undo custSel addSld delSld modSld sldOrd addSection delSection modSection">
      <pc:chgData name="Tay, Xinyi" userId="ad73b315-b091-46ed-ba07-57123f88aadd" providerId="ADAL" clId="{938B9C6A-D103-3945-8FDC-C00EA40A9268}" dt="2023-11-28T06:41:56.270" v="1919" actId="20577"/>
      <pc:docMkLst>
        <pc:docMk/>
      </pc:docMkLst>
      <pc:sldChg chg="mod modShow">
        <pc:chgData name="Tay, Xinyi" userId="ad73b315-b091-46ed-ba07-57123f88aadd" providerId="ADAL" clId="{938B9C6A-D103-3945-8FDC-C00EA40A9268}" dt="2023-11-03T09:22:27.099" v="50" actId="729"/>
        <pc:sldMkLst>
          <pc:docMk/>
          <pc:sldMk cId="461709020" sldId="288"/>
        </pc:sldMkLst>
      </pc:sldChg>
      <pc:sldChg chg="add">
        <pc:chgData name="Tay, Xinyi" userId="ad73b315-b091-46ed-ba07-57123f88aadd" providerId="ADAL" clId="{938B9C6A-D103-3945-8FDC-C00EA40A9268}" dt="2023-11-03T09:04:06.782" v="5"/>
        <pc:sldMkLst>
          <pc:docMk/>
          <pc:sldMk cId="2635545885" sldId="435"/>
        </pc:sldMkLst>
      </pc:sldChg>
      <pc:sldChg chg="mod modShow">
        <pc:chgData name="Tay, Xinyi" userId="ad73b315-b091-46ed-ba07-57123f88aadd" providerId="ADAL" clId="{938B9C6A-D103-3945-8FDC-C00EA40A9268}" dt="2023-11-03T09:22:27.099" v="50" actId="729"/>
        <pc:sldMkLst>
          <pc:docMk/>
          <pc:sldMk cId="3654677585" sldId="475"/>
        </pc:sldMkLst>
      </pc:sldChg>
      <pc:sldChg chg="mod modShow">
        <pc:chgData name="Tay, Xinyi" userId="ad73b315-b091-46ed-ba07-57123f88aadd" providerId="ADAL" clId="{938B9C6A-D103-3945-8FDC-C00EA40A9268}" dt="2023-11-03T09:22:27.099" v="50" actId="729"/>
        <pc:sldMkLst>
          <pc:docMk/>
          <pc:sldMk cId="1578090348" sldId="480"/>
        </pc:sldMkLst>
      </pc:sldChg>
      <pc:sldChg chg="mod modShow">
        <pc:chgData name="Tay, Xinyi" userId="ad73b315-b091-46ed-ba07-57123f88aadd" providerId="ADAL" clId="{938B9C6A-D103-3945-8FDC-C00EA40A9268}" dt="2023-11-03T09:22:27.099" v="50" actId="729"/>
        <pc:sldMkLst>
          <pc:docMk/>
          <pc:sldMk cId="1671120169" sldId="482"/>
        </pc:sldMkLst>
      </pc:sldChg>
      <pc:sldChg chg="add">
        <pc:chgData name="Tay, Xinyi" userId="ad73b315-b091-46ed-ba07-57123f88aadd" providerId="ADAL" clId="{938B9C6A-D103-3945-8FDC-C00EA40A9268}" dt="2023-11-20T10:50:04.721" v="567"/>
        <pc:sldMkLst>
          <pc:docMk/>
          <pc:sldMk cId="1184040818" sldId="489"/>
        </pc:sldMkLst>
      </pc:sldChg>
      <pc:sldChg chg="add del">
        <pc:chgData name="Tay, Xinyi" userId="ad73b315-b091-46ed-ba07-57123f88aadd" providerId="ADAL" clId="{938B9C6A-D103-3945-8FDC-C00EA40A9268}" dt="2023-11-20T10:50:01.464" v="566" actId="2696"/>
        <pc:sldMkLst>
          <pc:docMk/>
          <pc:sldMk cId="1361853597" sldId="489"/>
        </pc:sldMkLst>
      </pc:sldChg>
      <pc:sldChg chg="add modNotesTx">
        <pc:chgData name="Tay, Xinyi" userId="ad73b315-b091-46ed-ba07-57123f88aadd" providerId="ADAL" clId="{938B9C6A-D103-3945-8FDC-C00EA40A9268}" dt="2023-11-28T06:41:56.270" v="1919" actId="20577"/>
        <pc:sldMkLst>
          <pc:docMk/>
          <pc:sldMk cId="4036769533" sldId="564"/>
        </pc:sldMkLst>
      </pc:sldChg>
      <pc:sldChg chg="add">
        <pc:chgData name="Tay, Xinyi" userId="ad73b315-b091-46ed-ba07-57123f88aadd" providerId="ADAL" clId="{938B9C6A-D103-3945-8FDC-C00EA40A9268}" dt="2023-11-03T09:04:31.448" v="7"/>
        <pc:sldMkLst>
          <pc:docMk/>
          <pc:sldMk cId="2415883529" sldId="565"/>
        </pc:sldMkLst>
      </pc:sldChg>
      <pc:sldChg chg="add">
        <pc:chgData name="Tay, Xinyi" userId="ad73b315-b091-46ed-ba07-57123f88aadd" providerId="ADAL" clId="{938B9C6A-D103-3945-8FDC-C00EA40A9268}" dt="2023-11-03T09:04:31.448" v="7"/>
        <pc:sldMkLst>
          <pc:docMk/>
          <pc:sldMk cId="159398139" sldId="601"/>
        </pc:sldMkLst>
      </pc:sldChg>
      <pc:sldChg chg="add">
        <pc:chgData name="Tay, Xinyi" userId="ad73b315-b091-46ed-ba07-57123f88aadd" providerId="ADAL" clId="{938B9C6A-D103-3945-8FDC-C00EA40A9268}" dt="2023-11-03T09:04:31.448" v="7"/>
        <pc:sldMkLst>
          <pc:docMk/>
          <pc:sldMk cId="2996347965" sldId="605"/>
        </pc:sldMkLst>
      </pc:sldChg>
      <pc:sldChg chg="mod modShow">
        <pc:chgData name="Tay, Xinyi" userId="ad73b315-b091-46ed-ba07-57123f88aadd" providerId="ADAL" clId="{938B9C6A-D103-3945-8FDC-C00EA40A9268}" dt="2023-11-03T09:22:27.099" v="50" actId="729"/>
        <pc:sldMkLst>
          <pc:docMk/>
          <pc:sldMk cId="2332944801" sldId="609"/>
        </pc:sldMkLst>
      </pc:sldChg>
      <pc:sldChg chg="add modNotesTx">
        <pc:chgData name="Tay, Xinyi" userId="ad73b315-b091-46ed-ba07-57123f88aadd" providerId="ADAL" clId="{938B9C6A-D103-3945-8FDC-C00EA40A9268}" dt="2023-11-28T06:35:48.708" v="1866" actId="20577"/>
        <pc:sldMkLst>
          <pc:docMk/>
          <pc:sldMk cId="1197820983" sldId="614"/>
        </pc:sldMkLst>
      </pc:sldChg>
      <pc:sldChg chg="mod modShow">
        <pc:chgData name="Tay, Xinyi" userId="ad73b315-b091-46ed-ba07-57123f88aadd" providerId="ADAL" clId="{938B9C6A-D103-3945-8FDC-C00EA40A9268}" dt="2023-11-03T09:22:27.099" v="50" actId="729"/>
        <pc:sldMkLst>
          <pc:docMk/>
          <pc:sldMk cId="2066566131" sldId="625"/>
        </pc:sldMkLst>
      </pc:sldChg>
      <pc:sldChg chg="mod modShow">
        <pc:chgData name="Tay, Xinyi" userId="ad73b315-b091-46ed-ba07-57123f88aadd" providerId="ADAL" clId="{938B9C6A-D103-3945-8FDC-C00EA40A9268}" dt="2023-11-03T09:22:27.099" v="50" actId="729"/>
        <pc:sldMkLst>
          <pc:docMk/>
          <pc:sldMk cId="1219271698" sldId="636"/>
        </pc:sldMkLst>
      </pc:sldChg>
      <pc:sldChg chg="mod modShow">
        <pc:chgData name="Tay, Xinyi" userId="ad73b315-b091-46ed-ba07-57123f88aadd" providerId="ADAL" clId="{938B9C6A-D103-3945-8FDC-C00EA40A9268}" dt="2023-11-03T09:22:27.099" v="50" actId="729"/>
        <pc:sldMkLst>
          <pc:docMk/>
          <pc:sldMk cId="43490180" sldId="639"/>
        </pc:sldMkLst>
      </pc:sldChg>
      <pc:sldChg chg="mod modShow">
        <pc:chgData name="Tay, Xinyi" userId="ad73b315-b091-46ed-ba07-57123f88aadd" providerId="ADAL" clId="{938B9C6A-D103-3945-8FDC-C00EA40A9268}" dt="2023-11-03T09:22:27.099" v="50" actId="729"/>
        <pc:sldMkLst>
          <pc:docMk/>
          <pc:sldMk cId="4166566971" sldId="640"/>
        </pc:sldMkLst>
      </pc:sldChg>
      <pc:sldChg chg="modSp mod">
        <pc:chgData name="Tay, Xinyi" userId="ad73b315-b091-46ed-ba07-57123f88aadd" providerId="ADAL" clId="{938B9C6A-D103-3945-8FDC-C00EA40A9268}" dt="2023-11-03T09:18:34.866" v="23" actId="20577"/>
        <pc:sldMkLst>
          <pc:docMk/>
          <pc:sldMk cId="2617447831" sldId="651"/>
        </pc:sldMkLst>
        <pc:spChg chg="mod">
          <ac:chgData name="Tay, Xinyi" userId="ad73b315-b091-46ed-ba07-57123f88aadd" providerId="ADAL" clId="{938B9C6A-D103-3945-8FDC-C00EA40A9268}" dt="2023-11-03T09:18:34.866" v="23" actId="20577"/>
          <ac:spMkLst>
            <pc:docMk/>
            <pc:sldMk cId="2617447831" sldId="651"/>
            <ac:spMk id="2" creationId="{4C4A052D-DD05-5542-AD01-5B2E974AECDB}"/>
          </ac:spMkLst>
        </pc:spChg>
      </pc:sldChg>
      <pc:sldChg chg="add">
        <pc:chgData name="Tay, Xinyi" userId="ad73b315-b091-46ed-ba07-57123f88aadd" providerId="ADAL" clId="{938B9C6A-D103-3945-8FDC-C00EA40A9268}" dt="2023-11-03T09:21:36.715" v="49"/>
        <pc:sldMkLst>
          <pc:docMk/>
          <pc:sldMk cId="459991539" sldId="652"/>
        </pc:sldMkLst>
      </pc:sldChg>
      <pc:sldChg chg="del">
        <pc:chgData name="Tay, Xinyi" userId="ad73b315-b091-46ed-ba07-57123f88aadd" providerId="ADAL" clId="{938B9C6A-D103-3945-8FDC-C00EA40A9268}" dt="2023-11-03T09:21:34.832" v="48" actId="2696"/>
        <pc:sldMkLst>
          <pc:docMk/>
          <pc:sldMk cId="4017719227" sldId="652"/>
        </pc:sldMkLst>
      </pc:sldChg>
      <pc:sldChg chg="mod modShow">
        <pc:chgData name="Tay, Xinyi" userId="ad73b315-b091-46ed-ba07-57123f88aadd" providerId="ADAL" clId="{938B9C6A-D103-3945-8FDC-C00EA40A9268}" dt="2023-11-03T09:22:27.099" v="50" actId="729"/>
        <pc:sldMkLst>
          <pc:docMk/>
          <pc:sldMk cId="3453391241" sldId="654"/>
        </pc:sldMkLst>
      </pc:sldChg>
      <pc:sldChg chg="add del">
        <pc:chgData name="Tay, Xinyi" userId="ad73b315-b091-46ed-ba07-57123f88aadd" providerId="ADAL" clId="{938B9C6A-D103-3945-8FDC-C00EA40A9268}" dt="2023-11-20T09:55:02.753" v="54" actId="2696"/>
        <pc:sldMkLst>
          <pc:docMk/>
          <pc:sldMk cId="49878909" sldId="655"/>
        </pc:sldMkLst>
      </pc:sldChg>
      <pc:sldChg chg="add del">
        <pc:chgData name="Tay, Xinyi" userId="ad73b315-b091-46ed-ba07-57123f88aadd" providerId="ADAL" clId="{938B9C6A-D103-3945-8FDC-C00EA40A9268}" dt="2023-11-20T09:56:00.519" v="56"/>
        <pc:sldMkLst>
          <pc:docMk/>
          <pc:sldMk cId="1786247059" sldId="655"/>
        </pc:sldMkLst>
      </pc:sldChg>
      <pc:sldChg chg="mod modShow">
        <pc:chgData name="Tay, Xinyi" userId="ad73b315-b091-46ed-ba07-57123f88aadd" providerId="ADAL" clId="{938B9C6A-D103-3945-8FDC-C00EA40A9268}" dt="2023-11-03T09:22:37.827" v="51" actId="729"/>
        <pc:sldMkLst>
          <pc:docMk/>
          <pc:sldMk cId="890832250" sldId="656"/>
        </pc:sldMkLst>
      </pc:sldChg>
      <pc:sldChg chg="mod modShow">
        <pc:chgData name="Tay, Xinyi" userId="ad73b315-b091-46ed-ba07-57123f88aadd" providerId="ADAL" clId="{938B9C6A-D103-3945-8FDC-C00EA40A9268}" dt="2023-11-03T09:22:27.099" v="50" actId="729"/>
        <pc:sldMkLst>
          <pc:docMk/>
          <pc:sldMk cId="1415116703" sldId="658"/>
        </pc:sldMkLst>
      </pc:sldChg>
      <pc:sldChg chg="mod modShow">
        <pc:chgData name="Tay, Xinyi" userId="ad73b315-b091-46ed-ba07-57123f88aadd" providerId="ADAL" clId="{938B9C6A-D103-3945-8FDC-C00EA40A9268}" dt="2023-11-03T09:22:27.099" v="50" actId="729"/>
        <pc:sldMkLst>
          <pc:docMk/>
          <pc:sldMk cId="411946226" sldId="659"/>
        </pc:sldMkLst>
      </pc:sldChg>
      <pc:sldChg chg="mod modShow">
        <pc:chgData name="Tay, Xinyi" userId="ad73b315-b091-46ed-ba07-57123f88aadd" providerId="ADAL" clId="{938B9C6A-D103-3945-8FDC-C00EA40A9268}" dt="2023-11-03T09:22:27.099" v="50" actId="729"/>
        <pc:sldMkLst>
          <pc:docMk/>
          <pc:sldMk cId="2031752200" sldId="661"/>
        </pc:sldMkLst>
      </pc:sldChg>
      <pc:sldChg chg="mod modShow">
        <pc:chgData name="Tay, Xinyi" userId="ad73b315-b091-46ed-ba07-57123f88aadd" providerId="ADAL" clId="{938B9C6A-D103-3945-8FDC-C00EA40A9268}" dt="2023-11-03T09:22:27.099" v="50" actId="729"/>
        <pc:sldMkLst>
          <pc:docMk/>
          <pc:sldMk cId="2689520909" sldId="662"/>
        </pc:sldMkLst>
      </pc:sldChg>
      <pc:sldChg chg="mod modShow">
        <pc:chgData name="Tay, Xinyi" userId="ad73b315-b091-46ed-ba07-57123f88aadd" providerId="ADAL" clId="{938B9C6A-D103-3945-8FDC-C00EA40A9268}" dt="2023-11-03T09:22:27.099" v="50" actId="729"/>
        <pc:sldMkLst>
          <pc:docMk/>
          <pc:sldMk cId="574948137" sldId="663"/>
        </pc:sldMkLst>
      </pc:sldChg>
      <pc:sldChg chg="mod modShow">
        <pc:chgData name="Tay, Xinyi" userId="ad73b315-b091-46ed-ba07-57123f88aadd" providerId="ADAL" clId="{938B9C6A-D103-3945-8FDC-C00EA40A9268}" dt="2023-11-03T09:22:27.099" v="50" actId="729"/>
        <pc:sldMkLst>
          <pc:docMk/>
          <pc:sldMk cId="567292965" sldId="668"/>
        </pc:sldMkLst>
      </pc:sldChg>
      <pc:sldChg chg="add">
        <pc:chgData name="Tay, Xinyi" userId="ad73b315-b091-46ed-ba07-57123f88aadd" providerId="ADAL" clId="{938B9C6A-D103-3945-8FDC-C00EA40A9268}" dt="2023-11-03T09:04:06.782" v="5"/>
        <pc:sldMkLst>
          <pc:docMk/>
          <pc:sldMk cId="3004198227" sldId="673"/>
        </pc:sldMkLst>
      </pc:sldChg>
      <pc:sldChg chg="add">
        <pc:chgData name="Tay, Xinyi" userId="ad73b315-b091-46ed-ba07-57123f88aadd" providerId="ADAL" clId="{938B9C6A-D103-3945-8FDC-C00EA40A9268}" dt="2023-11-03T09:04:06.782" v="5"/>
        <pc:sldMkLst>
          <pc:docMk/>
          <pc:sldMk cId="3240714876" sldId="674"/>
        </pc:sldMkLst>
      </pc:sldChg>
      <pc:sldChg chg="add">
        <pc:chgData name="Tay, Xinyi" userId="ad73b315-b091-46ed-ba07-57123f88aadd" providerId="ADAL" clId="{938B9C6A-D103-3945-8FDC-C00EA40A9268}" dt="2023-11-03T09:04:06.782" v="5"/>
        <pc:sldMkLst>
          <pc:docMk/>
          <pc:sldMk cId="2425667200" sldId="675"/>
        </pc:sldMkLst>
      </pc:sldChg>
      <pc:sldChg chg="add">
        <pc:chgData name="Tay, Xinyi" userId="ad73b315-b091-46ed-ba07-57123f88aadd" providerId="ADAL" clId="{938B9C6A-D103-3945-8FDC-C00EA40A9268}" dt="2023-11-03T09:04:06.782" v="5"/>
        <pc:sldMkLst>
          <pc:docMk/>
          <pc:sldMk cId="1014512272" sldId="676"/>
        </pc:sldMkLst>
      </pc:sldChg>
      <pc:sldChg chg="add">
        <pc:chgData name="Tay, Xinyi" userId="ad73b315-b091-46ed-ba07-57123f88aadd" providerId="ADAL" clId="{938B9C6A-D103-3945-8FDC-C00EA40A9268}" dt="2023-11-03T09:04:06.782" v="5"/>
        <pc:sldMkLst>
          <pc:docMk/>
          <pc:sldMk cId="168310962" sldId="677"/>
        </pc:sldMkLst>
      </pc:sldChg>
      <pc:sldChg chg="add">
        <pc:chgData name="Tay, Xinyi" userId="ad73b315-b091-46ed-ba07-57123f88aadd" providerId="ADAL" clId="{938B9C6A-D103-3945-8FDC-C00EA40A9268}" dt="2023-11-03T09:04:06.782" v="5"/>
        <pc:sldMkLst>
          <pc:docMk/>
          <pc:sldMk cId="3656833019" sldId="678"/>
        </pc:sldMkLst>
      </pc:sldChg>
      <pc:sldChg chg="add">
        <pc:chgData name="Tay, Xinyi" userId="ad73b315-b091-46ed-ba07-57123f88aadd" providerId="ADAL" clId="{938B9C6A-D103-3945-8FDC-C00EA40A9268}" dt="2023-11-03T09:04:06.782" v="5"/>
        <pc:sldMkLst>
          <pc:docMk/>
          <pc:sldMk cId="1096270499" sldId="679"/>
        </pc:sldMkLst>
      </pc:sldChg>
      <pc:sldChg chg="addSp delSp add mod">
        <pc:chgData name="Tay, Xinyi" userId="ad73b315-b091-46ed-ba07-57123f88aadd" providerId="ADAL" clId="{938B9C6A-D103-3945-8FDC-C00EA40A9268}" dt="2023-11-21T03:37:36.046" v="1267" actId="22"/>
        <pc:sldMkLst>
          <pc:docMk/>
          <pc:sldMk cId="2724263081" sldId="680"/>
        </pc:sldMkLst>
        <pc:spChg chg="add del">
          <ac:chgData name="Tay, Xinyi" userId="ad73b315-b091-46ed-ba07-57123f88aadd" providerId="ADAL" clId="{938B9C6A-D103-3945-8FDC-C00EA40A9268}" dt="2023-11-21T03:37:36.046" v="1267" actId="22"/>
          <ac:spMkLst>
            <pc:docMk/>
            <pc:sldMk cId="2724263081" sldId="680"/>
            <ac:spMk id="6" creationId="{A0734931-4735-2DC1-243C-F4E3FCD028F2}"/>
          </ac:spMkLst>
        </pc:spChg>
      </pc:sldChg>
      <pc:sldChg chg="add">
        <pc:chgData name="Tay, Xinyi" userId="ad73b315-b091-46ed-ba07-57123f88aadd" providerId="ADAL" clId="{938B9C6A-D103-3945-8FDC-C00EA40A9268}" dt="2023-11-03T09:04:06.782" v="5"/>
        <pc:sldMkLst>
          <pc:docMk/>
          <pc:sldMk cId="3545234883" sldId="681"/>
        </pc:sldMkLst>
      </pc:sldChg>
      <pc:sldChg chg="add">
        <pc:chgData name="Tay, Xinyi" userId="ad73b315-b091-46ed-ba07-57123f88aadd" providerId="ADAL" clId="{938B9C6A-D103-3945-8FDC-C00EA40A9268}" dt="2023-11-03T09:04:06.782" v="5"/>
        <pc:sldMkLst>
          <pc:docMk/>
          <pc:sldMk cId="2783785565" sldId="682"/>
        </pc:sldMkLst>
      </pc:sldChg>
      <pc:sldChg chg="add">
        <pc:chgData name="Tay, Xinyi" userId="ad73b315-b091-46ed-ba07-57123f88aadd" providerId="ADAL" clId="{938B9C6A-D103-3945-8FDC-C00EA40A9268}" dt="2023-11-03T09:04:06.782" v="5"/>
        <pc:sldMkLst>
          <pc:docMk/>
          <pc:sldMk cId="496091046" sldId="684"/>
        </pc:sldMkLst>
      </pc:sldChg>
      <pc:sldChg chg="add">
        <pc:chgData name="Tay, Xinyi" userId="ad73b315-b091-46ed-ba07-57123f88aadd" providerId="ADAL" clId="{938B9C6A-D103-3945-8FDC-C00EA40A9268}" dt="2023-11-03T09:04:06.782" v="5"/>
        <pc:sldMkLst>
          <pc:docMk/>
          <pc:sldMk cId="3341324053" sldId="685"/>
        </pc:sldMkLst>
      </pc:sldChg>
      <pc:sldChg chg="add">
        <pc:chgData name="Tay, Xinyi" userId="ad73b315-b091-46ed-ba07-57123f88aadd" providerId="ADAL" clId="{938B9C6A-D103-3945-8FDC-C00EA40A9268}" dt="2023-11-03T09:04:06.782" v="5"/>
        <pc:sldMkLst>
          <pc:docMk/>
          <pc:sldMk cId="2638640220" sldId="686"/>
        </pc:sldMkLst>
      </pc:sldChg>
      <pc:sldChg chg="add">
        <pc:chgData name="Tay, Xinyi" userId="ad73b315-b091-46ed-ba07-57123f88aadd" providerId="ADAL" clId="{938B9C6A-D103-3945-8FDC-C00EA40A9268}" dt="2023-11-03T09:04:06.782" v="5"/>
        <pc:sldMkLst>
          <pc:docMk/>
          <pc:sldMk cId="1071090190" sldId="687"/>
        </pc:sldMkLst>
      </pc:sldChg>
      <pc:sldChg chg="add">
        <pc:chgData name="Tay, Xinyi" userId="ad73b315-b091-46ed-ba07-57123f88aadd" providerId="ADAL" clId="{938B9C6A-D103-3945-8FDC-C00EA40A9268}" dt="2023-11-03T09:04:06.782" v="5"/>
        <pc:sldMkLst>
          <pc:docMk/>
          <pc:sldMk cId="2587293149" sldId="688"/>
        </pc:sldMkLst>
      </pc:sldChg>
      <pc:sldChg chg="add">
        <pc:chgData name="Tay, Xinyi" userId="ad73b315-b091-46ed-ba07-57123f88aadd" providerId="ADAL" clId="{938B9C6A-D103-3945-8FDC-C00EA40A9268}" dt="2023-11-03T09:04:06.782" v="5"/>
        <pc:sldMkLst>
          <pc:docMk/>
          <pc:sldMk cId="3049165172" sldId="690"/>
        </pc:sldMkLst>
      </pc:sldChg>
      <pc:sldChg chg="add">
        <pc:chgData name="Tay, Xinyi" userId="ad73b315-b091-46ed-ba07-57123f88aadd" providerId="ADAL" clId="{938B9C6A-D103-3945-8FDC-C00EA40A9268}" dt="2023-11-03T09:04:06.782" v="5"/>
        <pc:sldMkLst>
          <pc:docMk/>
          <pc:sldMk cId="2257335954" sldId="691"/>
        </pc:sldMkLst>
      </pc:sldChg>
      <pc:sldChg chg="add">
        <pc:chgData name="Tay, Xinyi" userId="ad73b315-b091-46ed-ba07-57123f88aadd" providerId="ADAL" clId="{938B9C6A-D103-3945-8FDC-C00EA40A9268}" dt="2023-11-03T09:04:06.782" v="5"/>
        <pc:sldMkLst>
          <pc:docMk/>
          <pc:sldMk cId="16910902" sldId="692"/>
        </pc:sldMkLst>
      </pc:sldChg>
      <pc:sldChg chg="add">
        <pc:chgData name="Tay, Xinyi" userId="ad73b315-b091-46ed-ba07-57123f88aadd" providerId="ADAL" clId="{938B9C6A-D103-3945-8FDC-C00EA40A9268}" dt="2023-11-03T09:03:24.059" v="0"/>
        <pc:sldMkLst>
          <pc:docMk/>
          <pc:sldMk cId="3182539373" sldId="695"/>
        </pc:sldMkLst>
      </pc:sldChg>
      <pc:sldChg chg="add">
        <pc:chgData name="Tay, Xinyi" userId="ad73b315-b091-46ed-ba07-57123f88aadd" providerId="ADAL" clId="{938B9C6A-D103-3945-8FDC-C00EA40A9268}" dt="2023-11-03T09:04:31.448" v="7"/>
        <pc:sldMkLst>
          <pc:docMk/>
          <pc:sldMk cId="3623855599" sldId="696"/>
        </pc:sldMkLst>
      </pc:sldChg>
      <pc:sldChg chg="add">
        <pc:chgData name="Tay, Xinyi" userId="ad73b315-b091-46ed-ba07-57123f88aadd" providerId="ADAL" clId="{938B9C6A-D103-3945-8FDC-C00EA40A9268}" dt="2023-11-03T09:04:31.448" v="7"/>
        <pc:sldMkLst>
          <pc:docMk/>
          <pc:sldMk cId="1151955070" sldId="697"/>
        </pc:sldMkLst>
      </pc:sldChg>
      <pc:sldChg chg="add">
        <pc:chgData name="Tay, Xinyi" userId="ad73b315-b091-46ed-ba07-57123f88aadd" providerId="ADAL" clId="{938B9C6A-D103-3945-8FDC-C00EA40A9268}" dt="2023-11-03T09:04:31.448" v="7"/>
        <pc:sldMkLst>
          <pc:docMk/>
          <pc:sldMk cId="2733637460" sldId="698"/>
        </pc:sldMkLst>
      </pc:sldChg>
      <pc:sldChg chg="add">
        <pc:chgData name="Tay, Xinyi" userId="ad73b315-b091-46ed-ba07-57123f88aadd" providerId="ADAL" clId="{938B9C6A-D103-3945-8FDC-C00EA40A9268}" dt="2023-11-03T09:04:31.448" v="7"/>
        <pc:sldMkLst>
          <pc:docMk/>
          <pc:sldMk cId="3775754335" sldId="699"/>
        </pc:sldMkLst>
      </pc:sldChg>
      <pc:sldChg chg="add">
        <pc:chgData name="Tay, Xinyi" userId="ad73b315-b091-46ed-ba07-57123f88aadd" providerId="ADAL" clId="{938B9C6A-D103-3945-8FDC-C00EA40A9268}" dt="2023-11-03T09:04:31.448" v="7"/>
        <pc:sldMkLst>
          <pc:docMk/>
          <pc:sldMk cId="3657350619" sldId="700"/>
        </pc:sldMkLst>
      </pc:sldChg>
      <pc:sldChg chg="add">
        <pc:chgData name="Tay, Xinyi" userId="ad73b315-b091-46ed-ba07-57123f88aadd" providerId="ADAL" clId="{938B9C6A-D103-3945-8FDC-C00EA40A9268}" dt="2023-11-03T09:04:06.782" v="5"/>
        <pc:sldMkLst>
          <pc:docMk/>
          <pc:sldMk cId="1389554403" sldId="702"/>
        </pc:sldMkLst>
      </pc:sldChg>
      <pc:sldChg chg="add">
        <pc:chgData name="Tay, Xinyi" userId="ad73b315-b091-46ed-ba07-57123f88aadd" providerId="ADAL" clId="{938B9C6A-D103-3945-8FDC-C00EA40A9268}" dt="2023-11-03T09:03:24.059" v="0"/>
        <pc:sldMkLst>
          <pc:docMk/>
          <pc:sldMk cId="1162084871" sldId="706"/>
        </pc:sldMkLst>
      </pc:sldChg>
      <pc:sldChg chg="add">
        <pc:chgData name="Tay, Xinyi" userId="ad73b315-b091-46ed-ba07-57123f88aadd" providerId="ADAL" clId="{938B9C6A-D103-3945-8FDC-C00EA40A9268}" dt="2023-11-03T09:04:06.782" v="5"/>
        <pc:sldMkLst>
          <pc:docMk/>
          <pc:sldMk cId="1368947435" sldId="712"/>
        </pc:sldMkLst>
      </pc:sldChg>
      <pc:sldChg chg="del">
        <pc:chgData name="Tay, Xinyi" userId="ad73b315-b091-46ed-ba07-57123f88aadd" providerId="ADAL" clId="{938B9C6A-D103-3945-8FDC-C00EA40A9268}" dt="2023-11-03T09:05:07.447" v="9" actId="2696"/>
        <pc:sldMkLst>
          <pc:docMk/>
          <pc:sldMk cId="4193165202" sldId="721"/>
        </pc:sldMkLst>
      </pc:sldChg>
      <pc:sldChg chg="del">
        <pc:chgData name="Tay, Xinyi" userId="ad73b315-b091-46ed-ba07-57123f88aadd" providerId="ADAL" clId="{938B9C6A-D103-3945-8FDC-C00EA40A9268}" dt="2023-11-21T07:48:58.602" v="1288" actId="2696"/>
        <pc:sldMkLst>
          <pc:docMk/>
          <pc:sldMk cId="2952094654" sldId="756"/>
        </pc:sldMkLst>
      </pc:sldChg>
      <pc:sldChg chg="del">
        <pc:chgData name="Tay, Xinyi" userId="ad73b315-b091-46ed-ba07-57123f88aadd" providerId="ADAL" clId="{938B9C6A-D103-3945-8FDC-C00EA40A9268}" dt="2023-11-21T07:49:03.907" v="1289" actId="2696"/>
        <pc:sldMkLst>
          <pc:docMk/>
          <pc:sldMk cId="347353184" sldId="758"/>
        </pc:sldMkLst>
      </pc:sldChg>
      <pc:sldChg chg="del">
        <pc:chgData name="Tay, Xinyi" userId="ad73b315-b091-46ed-ba07-57123f88aadd" providerId="ADAL" clId="{938B9C6A-D103-3945-8FDC-C00EA40A9268}" dt="2023-11-03T09:18:04.444" v="10" actId="2696"/>
        <pc:sldMkLst>
          <pc:docMk/>
          <pc:sldMk cId="1740720375" sldId="768"/>
        </pc:sldMkLst>
      </pc:sldChg>
      <pc:sldChg chg="del">
        <pc:chgData name="Tay, Xinyi" userId="ad73b315-b091-46ed-ba07-57123f88aadd" providerId="ADAL" clId="{938B9C6A-D103-3945-8FDC-C00EA40A9268}" dt="2023-11-03T09:18:04.444" v="10" actId="2696"/>
        <pc:sldMkLst>
          <pc:docMk/>
          <pc:sldMk cId="2037115530" sldId="769"/>
        </pc:sldMkLst>
      </pc:sldChg>
      <pc:sldChg chg="del">
        <pc:chgData name="Tay, Xinyi" userId="ad73b315-b091-46ed-ba07-57123f88aadd" providerId="ADAL" clId="{938B9C6A-D103-3945-8FDC-C00EA40A9268}" dt="2023-11-03T09:18:04.444" v="10" actId="2696"/>
        <pc:sldMkLst>
          <pc:docMk/>
          <pc:sldMk cId="1304673074" sldId="770"/>
        </pc:sldMkLst>
      </pc:sldChg>
      <pc:sldChg chg="add">
        <pc:chgData name="Tay, Xinyi" userId="ad73b315-b091-46ed-ba07-57123f88aadd" providerId="ADAL" clId="{938B9C6A-D103-3945-8FDC-C00EA40A9268}" dt="2023-11-03T09:03:24.059" v="0"/>
        <pc:sldMkLst>
          <pc:docMk/>
          <pc:sldMk cId="1261132291" sldId="772"/>
        </pc:sldMkLst>
      </pc:sldChg>
      <pc:sldChg chg="add">
        <pc:chgData name="Tay, Xinyi" userId="ad73b315-b091-46ed-ba07-57123f88aadd" providerId="ADAL" clId="{938B9C6A-D103-3945-8FDC-C00EA40A9268}" dt="2023-11-03T09:03:24.059" v="0"/>
        <pc:sldMkLst>
          <pc:docMk/>
          <pc:sldMk cId="1749500056" sldId="773"/>
        </pc:sldMkLst>
      </pc:sldChg>
      <pc:sldChg chg="add">
        <pc:chgData name="Tay, Xinyi" userId="ad73b315-b091-46ed-ba07-57123f88aadd" providerId="ADAL" clId="{938B9C6A-D103-3945-8FDC-C00EA40A9268}" dt="2023-11-03T09:03:24.059" v="0"/>
        <pc:sldMkLst>
          <pc:docMk/>
          <pc:sldMk cId="1896771321" sldId="774"/>
        </pc:sldMkLst>
      </pc:sldChg>
      <pc:sldChg chg="add">
        <pc:chgData name="Tay, Xinyi" userId="ad73b315-b091-46ed-ba07-57123f88aadd" providerId="ADAL" clId="{938B9C6A-D103-3945-8FDC-C00EA40A9268}" dt="2023-11-03T09:03:24.059" v="0"/>
        <pc:sldMkLst>
          <pc:docMk/>
          <pc:sldMk cId="603617363" sldId="775"/>
        </pc:sldMkLst>
      </pc:sldChg>
      <pc:sldChg chg="add">
        <pc:chgData name="Tay, Xinyi" userId="ad73b315-b091-46ed-ba07-57123f88aadd" providerId="ADAL" clId="{938B9C6A-D103-3945-8FDC-C00EA40A9268}" dt="2023-11-03T09:03:24.059" v="0"/>
        <pc:sldMkLst>
          <pc:docMk/>
          <pc:sldMk cId="1615646702" sldId="776"/>
        </pc:sldMkLst>
      </pc:sldChg>
      <pc:sldChg chg="add">
        <pc:chgData name="Tay, Xinyi" userId="ad73b315-b091-46ed-ba07-57123f88aadd" providerId="ADAL" clId="{938B9C6A-D103-3945-8FDC-C00EA40A9268}" dt="2023-11-03T09:03:24.059" v="0"/>
        <pc:sldMkLst>
          <pc:docMk/>
          <pc:sldMk cId="2328808546" sldId="777"/>
        </pc:sldMkLst>
      </pc:sldChg>
      <pc:sldChg chg="add">
        <pc:chgData name="Tay, Xinyi" userId="ad73b315-b091-46ed-ba07-57123f88aadd" providerId="ADAL" clId="{938B9C6A-D103-3945-8FDC-C00EA40A9268}" dt="2023-11-03T09:04:06.782" v="5"/>
        <pc:sldMkLst>
          <pc:docMk/>
          <pc:sldMk cId="563975170" sldId="778"/>
        </pc:sldMkLst>
      </pc:sldChg>
      <pc:sldChg chg="add">
        <pc:chgData name="Tay, Xinyi" userId="ad73b315-b091-46ed-ba07-57123f88aadd" providerId="ADAL" clId="{938B9C6A-D103-3945-8FDC-C00EA40A9268}" dt="2023-11-03T09:04:06.782" v="5"/>
        <pc:sldMkLst>
          <pc:docMk/>
          <pc:sldMk cId="2708651331" sldId="779"/>
        </pc:sldMkLst>
      </pc:sldChg>
      <pc:sldChg chg="add">
        <pc:chgData name="Tay, Xinyi" userId="ad73b315-b091-46ed-ba07-57123f88aadd" providerId="ADAL" clId="{938B9C6A-D103-3945-8FDC-C00EA40A9268}" dt="2023-11-20T10:50:04.721" v="567"/>
        <pc:sldMkLst>
          <pc:docMk/>
          <pc:sldMk cId="2639517408" sldId="780"/>
        </pc:sldMkLst>
      </pc:sldChg>
      <pc:sldChg chg="add del">
        <pc:chgData name="Tay, Xinyi" userId="ad73b315-b091-46ed-ba07-57123f88aadd" providerId="ADAL" clId="{938B9C6A-D103-3945-8FDC-C00EA40A9268}" dt="2023-11-20T10:50:01.464" v="566" actId="2696"/>
        <pc:sldMkLst>
          <pc:docMk/>
          <pc:sldMk cId="3140563210" sldId="780"/>
        </pc:sldMkLst>
      </pc:sldChg>
      <pc:sldChg chg="add">
        <pc:chgData name="Tay, Xinyi" userId="ad73b315-b091-46ed-ba07-57123f88aadd" providerId="ADAL" clId="{938B9C6A-D103-3945-8FDC-C00EA40A9268}" dt="2023-11-03T09:04:06.782" v="5"/>
        <pc:sldMkLst>
          <pc:docMk/>
          <pc:sldMk cId="4257261774" sldId="781"/>
        </pc:sldMkLst>
      </pc:sldChg>
      <pc:sldChg chg="add">
        <pc:chgData name="Tay, Xinyi" userId="ad73b315-b091-46ed-ba07-57123f88aadd" providerId="ADAL" clId="{938B9C6A-D103-3945-8FDC-C00EA40A9268}" dt="2023-11-03T09:04:31.448" v="7"/>
        <pc:sldMkLst>
          <pc:docMk/>
          <pc:sldMk cId="1665997363" sldId="782"/>
        </pc:sldMkLst>
      </pc:sldChg>
      <pc:sldChg chg="add">
        <pc:chgData name="Tay, Xinyi" userId="ad73b315-b091-46ed-ba07-57123f88aadd" providerId="ADAL" clId="{938B9C6A-D103-3945-8FDC-C00EA40A9268}" dt="2023-11-03T09:04:31.448" v="7"/>
        <pc:sldMkLst>
          <pc:docMk/>
          <pc:sldMk cId="3282324600" sldId="783"/>
        </pc:sldMkLst>
      </pc:sldChg>
      <pc:sldChg chg="modSp add modAnim">
        <pc:chgData name="Tay, Xinyi" userId="ad73b315-b091-46ed-ba07-57123f88aadd" providerId="ADAL" clId="{938B9C6A-D103-3945-8FDC-C00EA40A9268}" dt="2023-11-28T06:41:55.965" v="1918" actId="20577"/>
        <pc:sldMkLst>
          <pc:docMk/>
          <pc:sldMk cId="1940639123" sldId="784"/>
        </pc:sldMkLst>
        <pc:spChg chg="mod">
          <ac:chgData name="Tay, Xinyi" userId="ad73b315-b091-46ed-ba07-57123f88aadd" providerId="ADAL" clId="{938B9C6A-D103-3945-8FDC-C00EA40A9268}" dt="2023-11-28T06:41:43.574" v="1910" actId="20577"/>
          <ac:spMkLst>
            <pc:docMk/>
            <pc:sldMk cId="1940639123" sldId="784"/>
            <ac:spMk id="8" creationId="{37C73E8B-9CCB-4DB8-A511-1EEE971571DC}"/>
          </ac:spMkLst>
        </pc:spChg>
      </pc:sldChg>
      <pc:sldChg chg="add">
        <pc:chgData name="Tay, Xinyi" userId="ad73b315-b091-46ed-ba07-57123f88aadd" providerId="ADAL" clId="{938B9C6A-D103-3945-8FDC-C00EA40A9268}" dt="2023-11-03T09:04:31.448" v="7"/>
        <pc:sldMkLst>
          <pc:docMk/>
          <pc:sldMk cId="1423822497" sldId="785"/>
        </pc:sldMkLst>
      </pc:sldChg>
      <pc:sldChg chg="add">
        <pc:chgData name="Tay, Xinyi" userId="ad73b315-b091-46ed-ba07-57123f88aadd" providerId="ADAL" clId="{938B9C6A-D103-3945-8FDC-C00EA40A9268}" dt="2023-11-03T09:04:31.448" v="7"/>
        <pc:sldMkLst>
          <pc:docMk/>
          <pc:sldMk cId="143677682" sldId="786"/>
        </pc:sldMkLst>
      </pc:sldChg>
      <pc:sldChg chg="add">
        <pc:chgData name="Tay, Xinyi" userId="ad73b315-b091-46ed-ba07-57123f88aadd" providerId="ADAL" clId="{938B9C6A-D103-3945-8FDC-C00EA40A9268}" dt="2023-11-03T09:04:31.448" v="7"/>
        <pc:sldMkLst>
          <pc:docMk/>
          <pc:sldMk cId="3881415418" sldId="787"/>
        </pc:sldMkLst>
      </pc:sldChg>
      <pc:sldChg chg="add">
        <pc:chgData name="Tay, Xinyi" userId="ad73b315-b091-46ed-ba07-57123f88aadd" providerId="ADAL" clId="{938B9C6A-D103-3945-8FDC-C00EA40A9268}" dt="2023-11-03T09:04:31.448" v="7"/>
        <pc:sldMkLst>
          <pc:docMk/>
          <pc:sldMk cId="327985642" sldId="788"/>
        </pc:sldMkLst>
      </pc:sldChg>
      <pc:sldChg chg="new del">
        <pc:chgData name="Tay, Xinyi" userId="ad73b315-b091-46ed-ba07-57123f88aadd" providerId="ADAL" clId="{938B9C6A-D103-3945-8FDC-C00EA40A9268}" dt="2023-11-03T09:19:04.174" v="28" actId="2696"/>
        <pc:sldMkLst>
          <pc:docMk/>
          <pc:sldMk cId="3519826563" sldId="789"/>
        </pc:sldMkLst>
      </pc:sldChg>
      <pc:sldChg chg="modSp add mod">
        <pc:chgData name="Tay, Xinyi" userId="ad73b315-b091-46ed-ba07-57123f88aadd" providerId="ADAL" clId="{938B9C6A-D103-3945-8FDC-C00EA40A9268}" dt="2023-11-03T09:19:10.186" v="44" actId="20577"/>
        <pc:sldMkLst>
          <pc:docMk/>
          <pc:sldMk cId="1540282999" sldId="790"/>
        </pc:sldMkLst>
        <pc:spChg chg="mod">
          <ac:chgData name="Tay, Xinyi" userId="ad73b315-b091-46ed-ba07-57123f88aadd" providerId="ADAL" clId="{938B9C6A-D103-3945-8FDC-C00EA40A9268}" dt="2023-11-03T09:19:10.186" v="44" actId="20577"/>
          <ac:spMkLst>
            <pc:docMk/>
            <pc:sldMk cId="1540282999" sldId="790"/>
            <ac:spMk id="2" creationId="{4C4A052D-DD05-5542-AD01-5B2E974AECDB}"/>
          </ac:spMkLst>
        </pc:spChg>
      </pc:sldChg>
      <pc:sldChg chg="modSp modAnim">
        <pc:chgData name="Tay, Xinyi" userId="ad73b315-b091-46ed-ba07-57123f88aadd" providerId="ADAL" clId="{938B9C6A-D103-3945-8FDC-C00EA40A9268}" dt="2023-11-28T02:34:16.061" v="1843" actId="20577"/>
        <pc:sldMkLst>
          <pc:docMk/>
          <pc:sldMk cId="325349773" sldId="825"/>
        </pc:sldMkLst>
        <pc:graphicFrameChg chg="mod">
          <ac:chgData name="Tay, Xinyi" userId="ad73b315-b091-46ed-ba07-57123f88aadd" providerId="ADAL" clId="{938B9C6A-D103-3945-8FDC-C00EA40A9268}" dt="2023-11-28T02:34:16.061" v="1843" actId="20577"/>
          <ac:graphicFrameMkLst>
            <pc:docMk/>
            <pc:sldMk cId="325349773" sldId="825"/>
            <ac:graphicFrameMk id="9" creationId="{B3351B8E-C462-BB0A-7FFC-79F2BA9EA966}"/>
          </ac:graphicFrameMkLst>
        </pc:graphicFrameChg>
      </pc:sldChg>
      <pc:sldChg chg="mod modShow">
        <pc:chgData name="Tay, Xinyi" userId="ad73b315-b091-46ed-ba07-57123f88aadd" providerId="ADAL" clId="{938B9C6A-D103-3945-8FDC-C00EA40A9268}" dt="2023-11-20T10:07:00.238" v="259" actId="729"/>
        <pc:sldMkLst>
          <pc:docMk/>
          <pc:sldMk cId="2668546322" sldId="847"/>
        </pc:sldMkLst>
      </pc:sldChg>
      <pc:sldChg chg="modSp mod modShow">
        <pc:chgData name="Tay, Xinyi" userId="ad73b315-b091-46ed-ba07-57123f88aadd" providerId="ADAL" clId="{938B9C6A-D103-3945-8FDC-C00EA40A9268}" dt="2023-11-20T10:13:54.093" v="562" actId="1076"/>
        <pc:sldMkLst>
          <pc:docMk/>
          <pc:sldMk cId="4110458638" sldId="850"/>
        </pc:sldMkLst>
        <pc:spChg chg="mod">
          <ac:chgData name="Tay, Xinyi" userId="ad73b315-b091-46ed-ba07-57123f88aadd" providerId="ADAL" clId="{938B9C6A-D103-3945-8FDC-C00EA40A9268}" dt="2023-11-20T10:13:54.093" v="562" actId="1076"/>
          <ac:spMkLst>
            <pc:docMk/>
            <pc:sldMk cId="4110458638" sldId="850"/>
            <ac:spMk id="11" creationId="{EFE612C6-2419-6F91-C350-F6E526DEF573}"/>
          </ac:spMkLst>
        </pc:spChg>
      </pc:sldChg>
      <pc:sldChg chg="mod modShow">
        <pc:chgData name="Tay, Xinyi" userId="ad73b315-b091-46ed-ba07-57123f88aadd" providerId="ADAL" clId="{938B9C6A-D103-3945-8FDC-C00EA40A9268}" dt="2023-11-20T10:07:03.100" v="261" actId="729"/>
        <pc:sldMkLst>
          <pc:docMk/>
          <pc:sldMk cId="3830112283" sldId="851"/>
        </pc:sldMkLst>
      </pc:sldChg>
      <pc:sldChg chg="addSp modSp mod modShow">
        <pc:chgData name="Tay, Xinyi" userId="ad73b315-b091-46ed-ba07-57123f88aadd" providerId="ADAL" clId="{938B9C6A-D103-3945-8FDC-C00EA40A9268}" dt="2023-11-20T10:45:41.426" v="565" actId="767"/>
        <pc:sldMkLst>
          <pc:docMk/>
          <pc:sldMk cId="59905277" sldId="854"/>
        </pc:sldMkLst>
        <pc:spChg chg="add mod">
          <ac:chgData name="Tay, Xinyi" userId="ad73b315-b091-46ed-ba07-57123f88aadd" providerId="ADAL" clId="{938B9C6A-D103-3945-8FDC-C00EA40A9268}" dt="2023-11-20T10:45:41.426" v="565" actId="767"/>
          <ac:spMkLst>
            <pc:docMk/>
            <pc:sldMk cId="59905277" sldId="854"/>
            <ac:spMk id="4" creationId="{5595079B-96DB-3739-21BB-239AA662248E}"/>
          </ac:spMkLst>
        </pc:spChg>
        <pc:spChg chg="mod">
          <ac:chgData name="Tay, Xinyi" userId="ad73b315-b091-46ed-ba07-57123f88aadd" providerId="ADAL" clId="{938B9C6A-D103-3945-8FDC-C00EA40A9268}" dt="2023-11-20T10:45:00.548" v="564" actId="1076"/>
          <ac:spMkLst>
            <pc:docMk/>
            <pc:sldMk cId="59905277" sldId="854"/>
            <ac:spMk id="9" creationId="{D5B2A896-3D0D-21D3-7663-25BD791F6C23}"/>
          </ac:spMkLst>
        </pc:spChg>
      </pc:sldChg>
      <pc:sldChg chg="mod modShow">
        <pc:chgData name="Tay, Xinyi" userId="ad73b315-b091-46ed-ba07-57123f88aadd" providerId="ADAL" clId="{938B9C6A-D103-3945-8FDC-C00EA40A9268}" dt="2023-11-20T11:09:06.410" v="576" actId="729"/>
        <pc:sldMkLst>
          <pc:docMk/>
          <pc:sldMk cId="2052524524" sldId="855"/>
        </pc:sldMkLst>
      </pc:sldChg>
      <pc:sldChg chg="modSp mod modShow">
        <pc:chgData name="Tay, Xinyi" userId="ad73b315-b091-46ed-ba07-57123f88aadd" providerId="ADAL" clId="{938B9C6A-D103-3945-8FDC-C00EA40A9268}" dt="2023-11-20T11:09:06.410" v="576" actId="729"/>
        <pc:sldMkLst>
          <pc:docMk/>
          <pc:sldMk cId="2827325577" sldId="856"/>
        </pc:sldMkLst>
        <pc:spChg chg="mod">
          <ac:chgData name="Tay, Xinyi" userId="ad73b315-b091-46ed-ba07-57123f88aadd" providerId="ADAL" clId="{938B9C6A-D103-3945-8FDC-C00EA40A9268}" dt="2023-11-20T11:06:14.616" v="570"/>
          <ac:spMkLst>
            <pc:docMk/>
            <pc:sldMk cId="2827325577" sldId="856"/>
            <ac:spMk id="12" creationId="{C82A870A-EEE5-11FD-BAF3-794730CDCAC8}"/>
          </ac:spMkLst>
        </pc:spChg>
        <pc:spChg chg="mod">
          <ac:chgData name="Tay, Xinyi" userId="ad73b315-b091-46ed-ba07-57123f88aadd" providerId="ADAL" clId="{938B9C6A-D103-3945-8FDC-C00EA40A9268}" dt="2023-11-20T11:06:26.183" v="571" actId="1076"/>
          <ac:spMkLst>
            <pc:docMk/>
            <pc:sldMk cId="2827325577" sldId="856"/>
            <ac:spMk id="14" creationId="{C5368976-39BF-CFA0-70A2-5D42814C1844}"/>
          </ac:spMkLst>
        </pc:spChg>
      </pc:sldChg>
      <pc:sldChg chg="modSp mod modShow">
        <pc:chgData name="Tay, Xinyi" userId="ad73b315-b091-46ed-ba07-57123f88aadd" providerId="ADAL" clId="{938B9C6A-D103-3945-8FDC-C00EA40A9268}" dt="2023-11-20T11:09:06.410" v="576" actId="729"/>
        <pc:sldMkLst>
          <pc:docMk/>
          <pc:sldMk cId="972014081" sldId="858"/>
        </pc:sldMkLst>
        <pc:spChg chg="mod">
          <ac:chgData name="Tay, Xinyi" userId="ad73b315-b091-46ed-ba07-57123f88aadd" providerId="ADAL" clId="{938B9C6A-D103-3945-8FDC-C00EA40A9268}" dt="2023-11-20T11:09:01.896" v="575" actId="1076"/>
          <ac:spMkLst>
            <pc:docMk/>
            <pc:sldMk cId="972014081" sldId="858"/>
            <ac:spMk id="10" creationId="{63421E81-6524-17E5-34ED-467FA85F15D8}"/>
          </ac:spMkLst>
        </pc:spChg>
      </pc:sldChg>
      <pc:sldChg chg="mod modShow">
        <pc:chgData name="Tay, Xinyi" userId="ad73b315-b091-46ed-ba07-57123f88aadd" providerId="ADAL" clId="{938B9C6A-D103-3945-8FDC-C00EA40A9268}" dt="2023-11-20T11:09:06.410" v="576" actId="729"/>
        <pc:sldMkLst>
          <pc:docMk/>
          <pc:sldMk cId="3128125520" sldId="859"/>
        </pc:sldMkLst>
      </pc:sldChg>
      <pc:sldChg chg="mod modShow">
        <pc:chgData name="Tay, Xinyi" userId="ad73b315-b091-46ed-ba07-57123f88aadd" providerId="ADAL" clId="{938B9C6A-D103-3945-8FDC-C00EA40A9268}" dt="2023-11-28T02:34:27.087" v="1844" actId="729"/>
        <pc:sldMkLst>
          <pc:docMk/>
          <pc:sldMk cId="3683332714" sldId="860"/>
        </pc:sldMkLst>
      </pc:sldChg>
      <pc:sldChg chg="addSp delSp modSp mod modNotesTx">
        <pc:chgData name="Tay, Xinyi" userId="ad73b315-b091-46ed-ba07-57123f88aadd" providerId="ADAL" clId="{938B9C6A-D103-3945-8FDC-C00EA40A9268}" dt="2023-11-21T10:41:04.827" v="1717" actId="14100"/>
        <pc:sldMkLst>
          <pc:docMk/>
          <pc:sldMk cId="2625313053" sldId="866"/>
        </pc:sldMkLst>
        <pc:spChg chg="mod">
          <ac:chgData name="Tay, Xinyi" userId="ad73b315-b091-46ed-ba07-57123f88aadd" providerId="ADAL" clId="{938B9C6A-D103-3945-8FDC-C00EA40A9268}" dt="2023-11-21T10:37:35.860" v="1586" actId="1076"/>
          <ac:spMkLst>
            <pc:docMk/>
            <pc:sldMk cId="2625313053" sldId="866"/>
            <ac:spMk id="2" creationId="{1B766011-30CE-4EEB-BF5A-755E52719BE3}"/>
          </ac:spMkLst>
        </pc:spChg>
        <pc:spChg chg="del">
          <ac:chgData name="Tay, Xinyi" userId="ad73b315-b091-46ed-ba07-57123f88aadd" providerId="ADAL" clId="{938B9C6A-D103-3945-8FDC-C00EA40A9268}" dt="2023-11-21T10:29:48.804" v="1296" actId="931"/>
          <ac:spMkLst>
            <pc:docMk/>
            <pc:sldMk cId="2625313053" sldId="866"/>
            <ac:spMk id="4" creationId="{7A23F3D0-1DD0-6858-078E-352EBB0CA9C3}"/>
          </ac:spMkLst>
        </pc:spChg>
        <pc:spChg chg="add del mod">
          <ac:chgData name="Tay, Xinyi" userId="ad73b315-b091-46ed-ba07-57123f88aadd" providerId="ADAL" clId="{938B9C6A-D103-3945-8FDC-C00EA40A9268}" dt="2023-11-21T10:31:21.333" v="1318" actId="931"/>
          <ac:spMkLst>
            <pc:docMk/>
            <pc:sldMk cId="2625313053" sldId="866"/>
            <ac:spMk id="12" creationId="{1221FE5E-D28E-CC50-B0A0-21886B2F47F3}"/>
          </ac:spMkLst>
        </pc:spChg>
        <pc:spChg chg="add mod">
          <ac:chgData name="Tay, Xinyi" userId="ad73b315-b091-46ed-ba07-57123f88aadd" providerId="ADAL" clId="{938B9C6A-D103-3945-8FDC-C00EA40A9268}" dt="2023-11-21T10:40:23.467" v="1703" actId="1076"/>
          <ac:spMkLst>
            <pc:docMk/>
            <pc:sldMk cId="2625313053" sldId="866"/>
            <ac:spMk id="31" creationId="{AB7BB871-B002-D547-F839-949191F3D04F}"/>
          </ac:spMkLst>
        </pc:spChg>
        <pc:spChg chg="add mod">
          <ac:chgData name="Tay, Xinyi" userId="ad73b315-b091-46ed-ba07-57123f88aadd" providerId="ADAL" clId="{938B9C6A-D103-3945-8FDC-C00EA40A9268}" dt="2023-11-21T10:40:52.178" v="1710" actId="1076"/>
          <ac:spMkLst>
            <pc:docMk/>
            <pc:sldMk cId="2625313053" sldId="866"/>
            <ac:spMk id="40" creationId="{810426B1-E9B8-3297-9628-C2DE0A8F7793}"/>
          </ac:spMkLst>
        </pc:spChg>
        <pc:spChg chg="add mod">
          <ac:chgData name="Tay, Xinyi" userId="ad73b315-b091-46ed-ba07-57123f88aadd" providerId="ADAL" clId="{938B9C6A-D103-3945-8FDC-C00EA40A9268}" dt="2023-11-21T10:41:04.827" v="1717" actId="14100"/>
          <ac:spMkLst>
            <pc:docMk/>
            <pc:sldMk cId="2625313053" sldId="866"/>
            <ac:spMk id="41" creationId="{A62BC01B-9C92-8046-5CCF-49EA7620A00D}"/>
          </ac:spMkLst>
        </pc:spChg>
        <pc:grpChg chg="add mod">
          <ac:chgData name="Tay, Xinyi" userId="ad73b315-b091-46ed-ba07-57123f88aadd" providerId="ADAL" clId="{938B9C6A-D103-3945-8FDC-C00EA40A9268}" dt="2023-11-21T10:40:23.467" v="1703" actId="1076"/>
          <ac:grpSpMkLst>
            <pc:docMk/>
            <pc:sldMk cId="2625313053" sldId="866"/>
            <ac:grpSpMk id="42" creationId="{BC6FD96C-D649-2E4B-09A2-86944BF53CE0}"/>
          </ac:grpSpMkLst>
        </pc:grpChg>
        <pc:grpChg chg="add mod">
          <ac:chgData name="Tay, Xinyi" userId="ad73b315-b091-46ed-ba07-57123f88aadd" providerId="ADAL" clId="{938B9C6A-D103-3945-8FDC-C00EA40A9268}" dt="2023-11-21T10:40:23.467" v="1703" actId="1076"/>
          <ac:grpSpMkLst>
            <pc:docMk/>
            <pc:sldMk cId="2625313053" sldId="866"/>
            <ac:grpSpMk id="43" creationId="{CA2F89A3-641D-201E-10D6-4EC028103446}"/>
          </ac:grpSpMkLst>
        </pc:grpChg>
        <pc:grpChg chg="add mod">
          <ac:chgData name="Tay, Xinyi" userId="ad73b315-b091-46ed-ba07-57123f88aadd" providerId="ADAL" clId="{938B9C6A-D103-3945-8FDC-C00EA40A9268}" dt="2023-11-21T10:40:23.467" v="1703" actId="1076"/>
          <ac:grpSpMkLst>
            <pc:docMk/>
            <pc:sldMk cId="2625313053" sldId="866"/>
            <ac:grpSpMk id="44" creationId="{7099B7EB-940A-88CF-4B48-AF0C3D165998}"/>
          </ac:grpSpMkLst>
        </pc:grpChg>
        <pc:picChg chg="add del mod">
          <ac:chgData name="Tay, Xinyi" userId="ad73b315-b091-46ed-ba07-57123f88aadd" providerId="ADAL" clId="{938B9C6A-D103-3945-8FDC-C00EA40A9268}" dt="2023-11-21T10:29:55.393" v="1299" actId="478"/>
          <ac:picMkLst>
            <pc:docMk/>
            <pc:sldMk cId="2625313053" sldId="866"/>
            <ac:picMk id="6" creationId="{83B5D2EF-D396-7354-6904-DE9883434BA6}"/>
          </ac:picMkLst>
        </pc:picChg>
        <pc:picChg chg="add del mod">
          <ac:chgData name="Tay, Xinyi" userId="ad73b315-b091-46ed-ba07-57123f88aadd" providerId="ADAL" clId="{938B9C6A-D103-3945-8FDC-C00EA40A9268}" dt="2023-11-21T10:31:27.382" v="1320" actId="478"/>
          <ac:picMkLst>
            <pc:docMk/>
            <pc:sldMk cId="2625313053" sldId="866"/>
            <ac:picMk id="8" creationId="{BAAC06A8-0E3B-AE35-AB10-C33F93FF0E48}"/>
          </ac:picMkLst>
        </pc:picChg>
        <pc:picChg chg="add del mod">
          <ac:chgData name="Tay, Xinyi" userId="ad73b315-b091-46ed-ba07-57123f88aadd" providerId="ADAL" clId="{938B9C6A-D103-3945-8FDC-C00EA40A9268}" dt="2023-11-21T10:31:27.382" v="1320" actId="478"/>
          <ac:picMkLst>
            <pc:docMk/>
            <pc:sldMk cId="2625313053" sldId="866"/>
            <ac:picMk id="10" creationId="{9A551AD8-8919-3D71-BA6A-CDD0C83F9D79}"/>
          </ac:picMkLst>
        </pc:picChg>
        <pc:picChg chg="add del mod">
          <ac:chgData name="Tay, Xinyi" userId="ad73b315-b091-46ed-ba07-57123f88aadd" providerId="ADAL" clId="{938B9C6A-D103-3945-8FDC-C00EA40A9268}" dt="2023-11-21T10:31:27.382" v="1320" actId="478"/>
          <ac:picMkLst>
            <pc:docMk/>
            <pc:sldMk cId="2625313053" sldId="866"/>
            <ac:picMk id="13" creationId="{B395E162-90C0-3146-3A7D-5CF052BAD825}"/>
          </ac:picMkLst>
        </pc:picChg>
        <pc:picChg chg="add mod">
          <ac:chgData name="Tay, Xinyi" userId="ad73b315-b091-46ed-ba07-57123f88aadd" providerId="ADAL" clId="{938B9C6A-D103-3945-8FDC-C00EA40A9268}" dt="2023-11-21T10:40:23.467" v="1703" actId="1076"/>
          <ac:picMkLst>
            <pc:docMk/>
            <pc:sldMk cId="2625313053" sldId="866"/>
            <ac:picMk id="15" creationId="{5D2DF550-BD75-D015-99D2-48AB6F07858D}"/>
          </ac:picMkLst>
        </pc:picChg>
        <pc:picChg chg="add del mod">
          <ac:chgData name="Tay, Xinyi" userId="ad73b315-b091-46ed-ba07-57123f88aadd" providerId="ADAL" clId="{938B9C6A-D103-3945-8FDC-C00EA40A9268}" dt="2023-11-21T10:31:51.892" v="1332" actId="478"/>
          <ac:picMkLst>
            <pc:docMk/>
            <pc:sldMk cId="2625313053" sldId="866"/>
            <ac:picMk id="17" creationId="{870BEF64-BF0A-0DB1-7B1C-2896253F0D1E}"/>
          </ac:picMkLst>
        </pc:picChg>
        <pc:picChg chg="add del mod">
          <ac:chgData name="Tay, Xinyi" userId="ad73b315-b091-46ed-ba07-57123f88aadd" providerId="ADAL" clId="{938B9C6A-D103-3945-8FDC-C00EA40A9268}" dt="2023-11-21T10:31:52.968" v="1333" actId="478"/>
          <ac:picMkLst>
            <pc:docMk/>
            <pc:sldMk cId="2625313053" sldId="866"/>
            <ac:picMk id="18" creationId="{F858CB29-C32E-1224-9C85-17853495B556}"/>
          </ac:picMkLst>
        </pc:picChg>
        <pc:picChg chg="add del mod">
          <ac:chgData name="Tay, Xinyi" userId="ad73b315-b091-46ed-ba07-57123f88aadd" providerId="ADAL" clId="{938B9C6A-D103-3945-8FDC-C00EA40A9268}" dt="2023-11-21T10:31:50.962" v="1331" actId="21"/>
          <ac:picMkLst>
            <pc:docMk/>
            <pc:sldMk cId="2625313053" sldId="866"/>
            <ac:picMk id="19" creationId="{E10D574C-CC96-CCA9-74EE-1B9D12436458}"/>
          </ac:picMkLst>
        </pc:picChg>
        <pc:picChg chg="add mod">
          <ac:chgData name="Tay, Xinyi" userId="ad73b315-b091-46ed-ba07-57123f88aadd" providerId="ADAL" clId="{938B9C6A-D103-3945-8FDC-C00EA40A9268}" dt="2023-11-21T10:38:21.969" v="1605" actId="1036"/>
          <ac:picMkLst>
            <pc:docMk/>
            <pc:sldMk cId="2625313053" sldId="866"/>
            <ac:picMk id="20" creationId="{494190D8-4018-754C-8F92-72AFCE061D54}"/>
          </ac:picMkLst>
        </pc:picChg>
        <pc:picChg chg="add mod">
          <ac:chgData name="Tay, Xinyi" userId="ad73b315-b091-46ed-ba07-57123f88aadd" providerId="ADAL" clId="{938B9C6A-D103-3945-8FDC-C00EA40A9268}" dt="2023-11-21T10:38:43.566" v="1614" actId="1076"/>
          <ac:picMkLst>
            <pc:docMk/>
            <pc:sldMk cId="2625313053" sldId="866"/>
            <ac:picMk id="21" creationId="{D8B89D40-C3A6-B21B-E499-DF36BA30CE15}"/>
          </ac:picMkLst>
        </pc:picChg>
        <pc:picChg chg="add mod">
          <ac:chgData name="Tay, Xinyi" userId="ad73b315-b091-46ed-ba07-57123f88aadd" providerId="ADAL" clId="{938B9C6A-D103-3945-8FDC-C00EA40A9268}" dt="2023-11-21T10:38:21.969" v="1605" actId="1036"/>
          <ac:picMkLst>
            <pc:docMk/>
            <pc:sldMk cId="2625313053" sldId="866"/>
            <ac:picMk id="22" creationId="{28A5C97E-7950-2F97-8C5A-E94B1E47E0ED}"/>
          </ac:picMkLst>
        </pc:picChg>
        <pc:picChg chg="add del mod">
          <ac:chgData name="Tay, Xinyi" userId="ad73b315-b091-46ed-ba07-57123f88aadd" providerId="ADAL" clId="{938B9C6A-D103-3945-8FDC-C00EA40A9268}" dt="2023-11-21T10:32:15.204" v="1343" actId="478"/>
          <ac:picMkLst>
            <pc:docMk/>
            <pc:sldMk cId="2625313053" sldId="866"/>
            <ac:picMk id="24" creationId="{44219E0C-64E3-2FCD-8C6A-3EE7FA035A2A}"/>
          </ac:picMkLst>
        </pc:picChg>
        <pc:picChg chg="add del mod">
          <ac:chgData name="Tay, Xinyi" userId="ad73b315-b091-46ed-ba07-57123f88aadd" providerId="ADAL" clId="{938B9C6A-D103-3945-8FDC-C00EA40A9268}" dt="2023-11-21T10:32:13.456" v="1342" actId="478"/>
          <ac:picMkLst>
            <pc:docMk/>
            <pc:sldMk cId="2625313053" sldId="866"/>
            <ac:picMk id="26" creationId="{CBB475D7-07E0-94CE-6B2A-53CEFC155807}"/>
          </ac:picMkLst>
        </pc:picChg>
        <pc:picChg chg="add mod">
          <ac:chgData name="Tay, Xinyi" userId="ad73b315-b091-46ed-ba07-57123f88aadd" providerId="ADAL" clId="{938B9C6A-D103-3945-8FDC-C00EA40A9268}" dt="2023-11-21T10:38:12.500" v="1600" actId="1037"/>
          <ac:picMkLst>
            <pc:docMk/>
            <pc:sldMk cId="2625313053" sldId="866"/>
            <ac:picMk id="28" creationId="{6FFBEB40-D92B-18F1-00DD-5B473A8E38E0}"/>
          </ac:picMkLst>
        </pc:picChg>
        <pc:picChg chg="add mod">
          <ac:chgData name="Tay, Xinyi" userId="ad73b315-b091-46ed-ba07-57123f88aadd" providerId="ADAL" clId="{938B9C6A-D103-3945-8FDC-C00EA40A9268}" dt="2023-11-21T10:38:12.500" v="1600" actId="1037"/>
          <ac:picMkLst>
            <pc:docMk/>
            <pc:sldMk cId="2625313053" sldId="866"/>
            <ac:picMk id="29" creationId="{B683A818-14AF-C6B2-40D6-666E22C9B5CD}"/>
          </ac:picMkLst>
        </pc:picChg>
        <pc:picChg chg="add mod">
          <ac:chgData name="Tay, Xinyi" userId="ad73b315-b091-46ed-ba07-57123f88aadd" providerId="ADAL" clId="{938B9C6A-D103-3945-8FDC-C00EA40A9268}" dt="2023-11-21T10:38:12.500" v="1600" actId="1037"/>
          <ac:picMkLst>
            <pc:docMk/>
            <pc:sldMk cId="2625313053" sldId="866"/>
            <ac:picMk id="30" creationId="{26EE4E14-294F-F1D8-1259-41B0816861D9}"/>
          </ac:picMkLst>
        </pc:picChg>
        <pc:picChg chg="add mod">
          <ac:chgData name="Tay, Xinyi" userId="ad73b315-b091-46ed-ba07-57123f88aadd" providerId="ADAL" clId="{938B9C6A-D103-3945-8FDC-C00EA40A9268}" dt="2023-11-21T10:40:57.733" v="1716" actId="1038"/>
          <ac:picMkLst>
            <pc:docMk/>
            <pc:sldMk cId="2625313053" sldId="866"/>
            <ac:picMk id="33" creationId="{4AFC0B27-7D6C-68D3-2AD7-EA5513F1E07D}"/>
          </ac:picMkLst>
        </pc:picChg>
        <pc:picChg chg="add del mod">
          <ac:chgData name="Tay, Xinyi" userId="ad73b315-b091-46ed-ba07-57123f88aadd" providerId="ADAL" clId="{938B9C6A-D103-3945-8FDC-C00EA40A9268}" dt="2023-11-21T10:35:36.816" v="1434" actId="478"/>
          <ac:picMkLst>
            <pc:docMk/>
            <pc:sldMk cId="2625313053" sldId="866"/>
            <ac:picMk id="35" creationId="{680C8619-1C9B-07F5-8584-1D88BC2FEBC6}"/>
          </ac:picMkLst>
        </pc:picChg>
        <pc:picChg chg="add mod">
          <ac:chgData name="Tay, Xinyi" userId="ad73b315-b091-46ed-ba07-57123f88aadd" providerId="ADAL" clId="{938B9C6A-D103-3945-8FDC-C00EA40A9268}" dt="2023-11-21T10:40:56.161" v="1714" actId="1038"/>
          <ac:picMkLst>
            <pc:docMk/>
            <pc:sldMk cId="2625313053" sldId="866"/>
            <ac:picMk id="37" creationId="{1EE085C8-BF67-D252-A60A-F189C921ED9C}"/>
          </ac:picMkLst>
        </pc:picChg>
        <pc:picChg chg="add mod">
          <ac:chgData name="Tay, Xinyi" userId="ad73b315-b091-46ed-ba07-57123f88aadd" providerId="ADAL" clId="{938B9C6A-D103-3945-8FDC-C00EA40A9268}" dt="2023-11-21T10:40:23.467" v="1703" actId="1076"/>
          <ac:picMkLst>
            <pc:docMk/>
            <pc:sldMk cId="2625313053" sldId="866"/>
            <ac:picMk id="39" creationId="{B903F129-DD5D-00B6-03E8-B5B1F382E503}"/>
          </ac:picMkLst>
        </pc:picChg>
      </pc:sldChg>
      <pc:sldChg chg="addSp delSp modSp mod">
        <pc:chgData name="Tay, Xinyi" userId="ad73b315-b091-46ed-ba07-57123f88aadd" providerId="ADAL" clId="{938B9C6A-D103-3945-8FDC-C00EA40A9268}" dt="2023-11-21T10:46:34.486" v="1800" actId="1076"/>
        <pc:sldMkLst>
          <pc:docMk/>
          <pc:sldMk cId="3327713069" sldId="867"/>
        </pc:sldMkLst>
        <pc:spChg chg="del">
          <ac:chgData name="Tay, Xinyi" userId="ad73b315-b091-46ed-ba07-57123f88aadd" providerId="ADAL" clId="{938B9C6A-D103-3945-8FDC-C00EA40A9268}" dt="2023-11-21T10:41:59.374" v="1722" actId="478"/>
          <ac:spMkLst>
            <pc:docMk/>
            <pc:sldMk cId="3327713069" sldId="867"/>
            <ac:spMk id="4" creationId="{73967803-C6B6-CD5D-FB8A-5CC73D723C42}"/>
          </ac:spMkLst>
        </pc:spChg>
        <pc:spChg chg="del">
          <ac:chgData name="Tay, Xinyi" userId="ad73b315-b091-46ed-ba07-57123f88aadd" providerId="ADAL" clId="{938B9C6A-D103-3945-8FDC-C00EA40A9268}" dt="2023-11-21T10:41:59.374" v="1722" actId="478"/>
          <ac:spMkLst>
            <pc:docMk/>
            <pc:sldMk cId="3327713069" sldId="867"/>
            <ac:spMk id="5" creationId="{4DFA29E8-34E9-CF04-3D1C-8D3D49ACC777}"/>
          </ac:spMkLst>
        </pc:spChg>
        <pc:spChg chg="add del mod">
          <ac:chgData name="Tay, Xinyi" userId="ad73b315-b091-46ed-ba07-57123f88aadd" providerId="ADAL" clId="{938B9C6A-D103-3945-8FDC-C00EA40A9268}" dt="2023-11-21T10:41:54.502" v="1719"/>
          <ac:spMkLst>
            <pc:docMk/>
            <pc:sldMk cId="3327713069" sldId="867"/>
            <ac:spMk id="6" creationId="{5597C002-5320-981C-5A67-C2C81545E7C7}"/>
          </ac:spMkLst>
        </pc:spChg>
        <pc:spChg chg="add del mod">
          <ac:chgData name="Tay, Xinyi" userId="ad73b315-b091-46ed-ba07-57123f88aadd" providerId="ADAL" clId="{938B9C6A-D103-3945-8FDC-C00EA40A9268}" dt="2023-11-21T10:41:54.502" v="1719"/>
          <ac:spMkLst>
            <pc:docMk/>
            <pc:sldMk cId="3327713069" sldId="867"/>
            <ac:spMk id="8" creationId="{49765800-8BA2-2993-93D4-6FA3AEF49A8B}"/>
          </ac:spMkLst>
        </pc:spChg>
        <pc:spChg chg="add del mod">
          <ac:chgData name="Tay, Xinyi" userId="ad73b315-b091-46ed-ba07-57123f88aadd" providerId="ADAL" clId="{938B9C6A-D103-3945-8FDC-C00EA40A9268}" dt="2023-11-21T10:41:58.065" v="1721"/>
          <ac:spMkLst>
            <pc:docMk/>
            <pc:sldMk cId="3327713069" sldId="867"/>
            <ac:spMk id="11" creationId="{72A13EA3-0C26-223A-AE64-F027F178669E}"/>
          </ac:spMkLst>
        </pc:spChg>
        <pc:spChg chg="add del mod">
          <ac:chgData name="Tay, Xinyi" userId="ad73b315-b091-46ed-ba07-57123f88aadd" providerId="ADAL" clId="{938B9C6A-D103-3945-8FDC-C00EA40A9268}" dt="2023-11-21T10:41:58.065" v="1721"/>
          <ac:spMkLst>
            <pc:docMk/>
            <pc:sldMk cId="3327713069" sldId="867"/>
            <ac:spMk id="13" creationId="{4E9D3E6D-F830-FBD6-ADBB-37BD2C3150CF}"/>
          </ac:spMkLst>
        </pc:spChg>
        <pc:spChg chg="add mod">
          <ac:chgData name="Tay, Xinyi" userId="ad73b315-b091-46ed-ba07-57123f88aadd" providerId="ADAL" clId="{938B9C6A-D103-3945-8FDC-C00EA40A9268}" dt="2023-11-21T10:42:23.445" v="1781" actId="20577"/>
          <ac:spMkLst>
            <pc:docMk/>
            <pc:sldMk cId="3327713069" sldId="867"/>
            <ac:spMk id="16" creationId="{AAEC5AC9-C1D0-1EB0-722B-905EC3BDA8AF}"/>
          </ac:spMkLst>
        </pc:spChg>
        <pc:spChg chg="add del mod">
          <ac:chgData name="Tay, Xinyi" userId="ad73b315-b091-46ed-ba07-57123f88aadd" providerId="ADAL" clId="{938B9C6A-D103-3945-8FDC-C00EA40A9268}" dt="2023-11-21T10:42:14.571" v="1766" actId="478"/>
          <ac:spMkLst>
            <pc:docMk/>
            <pc:sldMk cId="3327713069" sldId="867"/>
            <ac:spMk id="18" creationId="{66687DBD-3E4E-BDC0-EF67-BBCB3417DC94}"/>
          </ac:spMkLst>
        </pc:spChg>
        <pc:spChg chg="add mod">
          <ac:chgData name="Tay, Xinyi" userId="ad73b315-b091-46ed-ba07-57123f88aadd" providerId="ADAL" clId="{938B9C6A-D103-3945-8FDC-C00EA40A9268}" dt="2023-11-21T10:42:02.678" v="1724"/>
          <ac:spMkLst>
            <pc:docMk/>
            <pc:sldMk cId="3327713069" sldId="867"/>
            <ac:spMk id="21" creationId="{86BF8486-7588-E0A0-B181-DB7C8B088D91}"/>
          </ac:spMkLst>
        </pc:spChg>
        <pc:picChg chg="add del mod">
          <ac:chgData name="Tay, Xinyi" userId="ad73b315-b091-46ed-ba07-57123f88aadd" providerId="ADAL" clId="{938B9C6A-D103-3945-8FDC-C00EA40A9268}" dt="2023-11-21T10:41:54.502" v="1719"/>
          <ac:picMkLst>
            <pc:docMk/>
            <pc:sldMk cId="3327713069" sldId="867"/>
            <ac:picMk id="7" creationId="{23F8BDC0-C966-3EED-5CD9-968A74AC86D4}"/>
          </ac:picMkLst>
        </pc:picChg>
        <pc:picChg chg="add del mod">
          <ac:chgData name="Tay, Xinyi" userId="ad73b315-b091-46ed-ba07-57123f88aadd" providerId="ADAL" clId="{938B9C6A-D103-3945-8FDC-C00EA40A9268}" dt="2023-11-21T10:41:54.502" v="1719"/>
          <ac:picMkLst>
            <pc:docMk/>
            <pc:sldMk cId="3327713069" sldId="867"/>
            <ac:picMk id="9" creationId="{2A61E3AA-D513-C6ED-6B6B-CD54C7AFE706}"/>
          </ac:picMkLst>
        </pc:picChg>
        <pc:picChg chg="add del mod">
          <ac:chgData name="Tay, Xinyi" userId="ad73b315-b091-46ed-ba07-57123f88aadd" providerId="ADAL" clId="{938B9C6A-D103-3945-8FDC-C00EA40A9268}" dt="2023-11-21T10:41:54.502" v="1719"/>
          <ac:picMkLst>
            <pc:docMk/>
            <pc:sldMk cId="3327713069" sldId="867"/>
            <ac:picMk id="10" creationId="{1B419C1A-B394-2379-4F83-CA963C9E709A}"/>
          </ac:picMkLst>
        </pc:picChg>
        <pc:picChg chg="add del mod">
          <ac:chgData name="Tay, Xinyi" userId="ad73b315-b091-46ed-ba07-57123f88aadd" providerId="ADAL" clId="{938B9C6A-D103-3945-8FDC-C00EA40A9268}" dt="2023-11-21T10:41:58.065" v="1721"/>
          <ac:picMkLst>
            <pc:docMk/>
            <pc:sldMk cId="3327713069" sldId="867"/>
            <ac:picMk id="12" creationId="{5C10AB43-919B-A3C7-08AA-A005CECA3323}"/>
          </ac:picMkLst>
        </pc:picChg>
        <pc:picChg chg="add del mod">
          <ac:chgData name="Tay, Xinyi" userId="ad73b315-b091-46ed-ba07-57123f88aadd" providerId="ADAL" clId="{938B9C6A-D103-3945-8FDC-C00EA40A9268}" dt="2023-11-21T10:41:58.065" v="1721"/>
          <ac:picMkLst>
            <pc:docMk/>
            <pc:sldMk cId="3327713069" sldId="867"/>
            <ac:picMk id="14" creationId="{AF780A07-979B-DE04-8D7D-3892696F56E4}"/>
          </ac:picMkLst>
        </pc:picChg>
        <pc:picChg chg="add del mod">
          <ac:chgData name="Tay, Xinyi" userId="ad73b315-b091-46ed-ba07-57123f88aadd" providerId="ADAL" clId="{938B9C6A-D103-3945-8FDC-C00EA40A9268}" dt="2023-11-21T10:41:58.065" v="1721"/>
          <ac:picMkLst>
            <pc:docMk/>
            <pc:sldMk cId="3327713069" sldId="867"/>
            <ac:picMk id="15" creationId="{BFE3EBBB-B825-099C-4C35-B6D5848D479F}"/>
          </ac:picMkLst>
        </pc:picChg>
        <pc:picChg chg="add del mod">
          <ac:chgData name="Tay, Xinyi" userId="ad73b315-b091-46ed-ba07-57123f88aadd" providerId="ADAL" clId="{938B9C6A-D103-3945-8FDC-C00EA40A9268}" dt="2023-11-21T10:42:26.077" v="1782" actId="478"/>
          <ac:picMkLst>
            <pc:docMk/>
            <pc:sldMk cId="3327713069" sldId="867"/>
            <ac:picMk id="17" creationId="{102126AA-AD28-6B4B-5AAE-329A69AEDB5F}"/>
          </ac:picMkLst>
        </pc:picChg>
        <pc:picChg chg="add del mod">
          <ac:chgData name="Tay, Xinyi" userId="ad73b315-b091-46ed-ba07-57123f88aadd" providerId="ADAL" clId="{938B9C6A-D103-3945-8FDC-C00EA40A9268}" dt="2023-11-21T10:42:15.973" v="1767" actId="478"/>
          <ac:picMkLst>
            <pc:docMk/>
            <pc:sldMk cId="3327713069" sldId="867"/>
            <ac:picMk id="19" creationId="{A4875C2A-95EB-C746-5E45-BF2FECBC2A2D}"/>
          </ac:picMkLst>
        </pc:picChg>
        <pc:picChg chg="add del mod">
          <ac:chgData name="Tay, Xinyi" userId="ad73b315-b091-46ed-ba07-57123f88aadd" providerId="ADAL" clId="{938B9C6A-D103-3945-8FDC-C00EA40A9268}" dt="2023-11-21T10:42:15.973" v="1767" actId="478"/>
          <ac:picMkLst>
            <pc:docMk/>
            <pc:sldMk cId="3327713069" sldId="867"/>
            <ac:picMk id="20" creationId="{15F54F80-1CD0-947E-B153-75820560EB05}"/>
          </ac:picMkLst>
        </pc:picChg>
        <pc:picChg chg="add mod">
          <ac:chgData name="Tay, Xinyi" userId="ad73b315-b091-46ed-ba07-57123f88aadd" providerId="ADAL" clId="{938B9C6A-D103-3945-8FDC-C00EA40A9268}" dt="2023-11-21T10:46:34.486" v="1800" actId="1076"/>
          <ac:picMkLst>
            <pc:docMk/>
            <pc:sldMk cId="3327713069" sldId="867"/>
            <ac:picMk id="23" creationId="{BA1AD5E3-3074-910C-3F1E-148575AA2329}"/>
          </ac:picMkLst>
        </pc:picChg>
        <pc:picChg chg="add mod">
          <ac:chgData name="Tay, Xinyi" userId="ad73b315-b091-46ed-ba07-57123f88aadd" providerId="ADAL" clId="{938B9C6A-D103-3945-8FDC-C00EA40A9268}" dt="2023-11-21T10:46:27.012" v="1797" actId="1076"/>
          <ac:picMkLst>
            <pc:docMk/>
            <pc:sldMk cId="3327713069" sldId="867"/>
            <ac:picMk id="25" creationId="{A8BD5D9B-3661-9569-77A4-FBE22D41FE3C}"/>
          </ac:picMkLst>
        </pc:picChg>
      </pc:sldChg>
      <pc:sldChg chg="modSp mod modNotesTx">
        <pc:chgData name="Tay, Xinyi" userId="ad73b315-b091-46ed-ba07-57123f88aadd" providerId="ADAL" clId="{938B9C6A-D103-3945-8FDC-C00EA40A9268}" dt="2023-11-21T07:27:55.605" v="1287" actId="20577"/>
        <pc:sldMkLst>
          <pc:docMk/>
          <pc:sldMk cId="3744497967" sldId="889"/>
        </pc:sldMkLst>
        <pc:spChg chg="mod">
          <ac:chgData name="Tay, Xinyi" userId="ad73b315-b091-46ed-ba07-57123f88aadd" providerId="ADAL" clId="{938B9C6A-D103-3945-8FDC-C00EA40A9268}" dt="2023-11-20T11:27:45.764" v="1264" actId="20577"/>
          <ac:spMkLst>
            <pc:docMk/>
            <pc:sldMk cId="3744497967" sldId="889"/>
            <ac:spMk id="3" creationId="{DA75C65D-0565-0143-B344-80D6ABED417E}"/>
          </ac:spMkLst>
        </pc:spChg>
        <pc:spChg chg="mod">
          <ac:chgData name="Tay, Xinyi" userId="ad73b315-b091-46ed-ba07-57123f88aadd" providerId="ADAL" clId="{938B9C6A-D103-3945-8FDC-C00EA40A9268}" dt="2023-11-21T07:27:55.605" v="1287" actId="20577"/>
          <ac:spMkLst>
            <pc:docMk/>
            <pc:sldMk cId="3744497967" sldId="889"/>
            <ac:spMk id="4" creationId="{9D4DCF92-FA9E-B04A-95D5-C14B0A5A42ED}"/>
          </ac:spMkLst>
        </pc:spChg>
      </pc:sldChg>
      <pc:sldChg chg="addSp delSp mod">
        <pc:chgData name="Tay, Xinyi" userId="ad73b315-b091-46ed-ba07-57123f88aadd" providerId="ADAL" clId="{938B9C6A-D103-3945-8FDC-C00EA40A9268}" dt="2023-11-20T11:15:22.435" v="659" actId="22"/>
        <pc:sldMkLst>
          <pc:docMk/>
          <pc:sldMk cId="1303171108" sldId="891"/>
        </pc:sldMkLst>
        <pc:spChg chg="add del">
          <ac:chgData name="Tay, Xinyi" userId="ad73b315-b091-46ed-ba07-57123f88aadd" providerId="ADAL" clId="{938B9C6A-D103-3945-8FDC-C00EA40A9268}" dt="2023-11-20T11:15:22.435" v="659" actId="22"/>
          <ac:spMkLst>
            <pc:docMk/>
            <pc:sldMk cId="1303171108" sldId="891"/>
            <ac:spMk id="8" creationId="{B5384933-2DA2-C193-1C35-38339A262270}"/>
          </ac:spMkLst>
        </pc:spChg>
      </pc:sldChg>
      <pc:sldChg chg="modSp add mod ord">
        <pc:chgData name="Tay, Xinyi" userId="ad73b315-b091-46ed-ba07-57123f88aadd" providerId="ADAL" clId="{938B9C6A-D103-3945-8FDC-C00EA40A9268}" dt="2023-11-20T09:57:16.422" v="258" actId="20577"/>
        <pc:sldMkLst>
          <pc:docMk/>
          <pc:sldMk cId="954853912" sldId="893"/>
        </pc:sldMkLst>
        <pc:spChg chg="mod">
          <ac:chgData name="Tay, Xinyi" userId="ad73b315-b091-46ed-ba07-57123f88aadd" providerId="ADAL" clId="{938B9C6A-D103-3945-8FDC-C00EA40A9268}" dt="2023-11-20T09:56:37.584" v="126" actId="20577"/>
          <ac:spMkLst>
            <pc:docMk/>
            <pc:sldMk cId="954853912" sldId="893"/>
            <ac:spMk id="3" creationId="{D2CD0148-D35D-D149-9801-C4B980146889}"/>
          </ac:spMkLst>
        </pc:spChg>
        <pc:spChg chg="mod">
          <ac:chgData name="Tay, Xinyi" userId="ad73b315-b091-46ed-ba07-57123f88aadd" providerId="ADAL" clId="{938B9C6A-D103-3945-8FDC-C00EA40A9268}" dt="2023-11-20T09:57:16.422" v="258" actId="20577"/>
          <ac:spMkLst>
            <pc:docMk/>
            <pc:sldMk cId="954853912" sldId="893"/>
            <ac:spMk id="4" creationId="{ADEDF26B-0894-964A-98BD-14BF1BE540C5}"/>
          </ac:spMkLst>
        </pc:spChg>
      </pc:sldChg>
      <pc:sldChg chg="modSp add mod">
        <pc:chgData name="Tay, Xinyi" userId="ad73b315-b091-46ed-ba07-57123f88aadd" providerId="ADAL" clId="{938B9C6A-D103-3945-8FDC-C00EA40A9268}" dt="2023-11-21T10:26:22.003" v="1293" actId="20577"/>
        <pc:sldMkLst>
          <pc:docMk/>
          <pc:sldMk cId="1888353317" sldId="894"/>
        </pc:sldMkLst>
        <pc:spChg chg="mod">
          <ac:chgData name="Tay, Xinyi" userId="ad73b315-b091-46ed-ba07-57123f88aadd" providerId="ADAL" clId="{938B9C6A-D103-3945-8FDC-C00EA40A9268}" dt="2023-11-20T10:07:31.112" v="288" actId="20577"/>
          <ac:spMkLst>
            <pc:docMk/>
            <pc:sldMk cId="1888353317" sldId="894"/>
            <ac:spMk id="3" creationId="{D2CD0148-D35D-D149-9801-C4B980146889}"/>
          </ac:spMkLst>
        </pc:spChg>
        <pc:spChg chg="mod">
          <ac:chgData name="Tay, Xinyi" userId="ad73b315-b091-46ed-ba07-57123f88aadd" providerId="ADAL" clId="{938B9C6A-D103-3945-8FDC-C00EA40A9268}" dt="2023-11-21T10:26:22.003" v="1293" actId="20577"/>
          <ac:spMkLst>
            <pc:docMk/>
            <pc:sldMk cId="1888353317" sldId="894"/>
            <ac:spMk id="4" creationId="{ADEDF26B-0894-964A-98BD-14BF1BE540C5}"/>
          </ac:spMkLst>
        </pc:spChg>
      </pc:sldChg>
      <pc:sldChg chg="modSp add mod ord">
        <pc:chgData name="Tay, Xinyi" userId="ad73b315-b091-46ed-ba07-57123f88aadd" providerId="ADAL" clId="{938B9C6A-D103-3945-8FDC-C00EA40A9268}" dt="2023-11-21T10:26:13.270" v="1291" actId="20577"/>
        <pc:sldMkLst>
          <pc:docMk/>
          <pc:sldMk cId="3586872798" sldId="895"/>
        </pc:sldMkLst>
        <pc:spChg chg="mod">
          <ac:chgData name="Tay, Xinyi" userId="ad73b315-b091-46ed-ba07-57123f88aadd" providerId="ADAL" clId="{938B9C6A-D103-3945-8FDC-C00EA40A9268}" dt="2023-11-20T10:10:09.403" v="526" actId="20577"/>
          <ac:spMkLst>
            <pc:docMk/>
            <pc:sldMk cId="3586872798" sldId="895"/>
            <ac:spMk id="3" creationId="{D2CD0148-D35D-D149-9801-C4B980146889}"/>
          </ac:spMkLst>
        </pc:spChg>
        <pc:spChg chg="mod">
          <ac:chgData name="Tay, Xinyi" userId="ad73b315-b091-46ed-ba07-57123f88aadd" providerId="ADAL" clId="{938B9C6A-D103-3945-8FDC-C00EA40A9268}" dt="2023-11-21T10:26:13.270" v="1291" actId="20577"/>
          <ac:spMkLst>
            <pc:docMk/>
            <pc:sldMk cId="3586872798" sldId="895"/>
            <ac:spMk id="4" creationId="{ADEDF26B-0894-964A-98BD-14BF1BE540C5}"/>
          </ac:spMkLst>
        </pc:spChg>
      </pc:sldChg>
      <pc:sldChg chg="addSp delSp modSp add mod ord">
        <pc:chgData name="Tay, Xinyi" userId="ad73b315-b091-46ed-ba07-57123f88aadd" providerId="ADAL" clId="{938B9C6A-D103-3945-8FDC-C00EA40A9268}" dt="2023-11-21T10:26:30.891" v="1295" actId="20577"/>
        <pc:sldMkLst>
          <pc:docMk/>
          <pc:sldMk cId="610775067" sldId="896"/>
        </pc:sldMkLst>
        <pc:spChg chg="mod">
          <ac:chgData name="Tay, Xinyi" userId="ad73b315-b091-46ed-ba07-57123f88aadd" providerId="ADAL" clId="{938B9C6A-D103-3945-8FDC-C00EA40A9268}" dt="2023-11-20T11:10:28.145" v="605" actId="20577"/>
          <ac:spMkLst>
            <pc:docMk/>
            <pc:sldMk cId="610775067" sldId="896"/>
            <ac:spMk id="3" creationId="{D2CD0148-D35D-D149-9801-C4B980146889}"/>
          </ac:spMkLst>
        </pc:spChg>
        <pc:spChg chg="mod">
          <ac:chgData name="Tay, Xinyi" userId="ad73b315-b091-46ed-ba07-57123f88aadd" providerId="ADAL" clId="{938B9C6A-D103-3945-8FDC-C00EA40A9268}" dt="2023-11-21T10:26:30.891" v="1295" actId="20577"/>
          <ac:spMkLst>
            <pc:docMk/>
            <pc:sldMk cId="610775067" sldId="896"/>
            <ac:spMk id="4" creationId="{ADEDF26B-0894-964A-98BD-14BF1BE540C5}"/>
          </ac:spMkLst>
        </pc:spChg>
        <pc:spChg chg="add del">
          <ac:chgData name="Tay, Xinyi" userId="ad73b315-b091-46ed-ba07-57123f88aadd" providerId="ADAL" clId="{938B9C6A-D103-3945-8FDC-C00EA40A9268}" dt="2023-11-20T11:26:31.625" v="1223" actId="22"/>
          <ac:spMkLst>
            <pc:docMk/>
            <pc:sldMk cId="610775067" sldId="896"/>
            <ac:spMk id="7" creationId="{CBD3C719-BBF8-6D05-7741-EFC7EC1B1A0B}"/>
          </ac:spMkLst>
        </pc:spChg>
      </pc:sldChg>
      <pc:sldChg chg="addSp delSp modSp add mod modNotesTx">
        <pc:chgData name="Tay, Xinyi" userId="ad73b315-b091-46ed-ba07-57123f88aadd" providerId="ADAL" clId="{938B9C6A-D103-3945-8FDC-C00EA40A9268}" dt="2023-11-21T03:37:41.837" v="1286" actId="20577"/>
        <pc:sldMkLst>
          <pc:docMk/>
          <pc:sldMk cId="3010920153" sldId="897"/>
        </pc:sldMkLst>
        <pc:spChg chg="add del mod">
          <ac:chgData name="Tay, Xinyi" userId="ad73b315-b091-46ed-ba07-57123f88aadd" providerId="ADAL" clId="{938B9C6A-D103-3945-8FDC-C00EA40A9268}" dt="2023-11-20T11:23:40.639" v="1071" actId="478"/>
          <ac:spMkLst>
            <pc:docMk/>
            <pc:sldMk cId="3010920153" sldId="897"/>
            <ac:spMk id="2" creationId="{66778548-5FEA-5E78-568B-D5AB4169BDE9}"/>
          </ac:spMkLst>
        </pc:spChg>
        <pc:spChg chg="mod">
          <ac:chgData name="Tay, Xinyi" userId="ad73b315-b091-46ed-ba07-57123f88aadd" providerId="ADAL" clId="{938B9C6A-D103-3945-8FDC-C00EA40A9268}" dt="2023-11-20T11:24:27.779" v="1132" actId="20577"/>
          <ac:spMkLst>
            <pc:docMk/>
            <pc:sldMk cId="3010920153" sldId="897"/>
            <ac:spMk id="3" creationId="{DA75C65D-0565-0143-B344-80D6ABED417E}"/>
          </ac:spMkLst>
        </pc:spChg>
        <pc:spChg chg="mod">
          <ac:chgData name="Tay, Xinyi" userId="ad73b315-b091-46ed-ba07-57123f88aadd" providerId="ADAL" clId="{938B9C6A-D103-3945-8FDC-C00EA40A9268}" dt="2023-11-21T03:37:41.837" v="1286" actId="20577"/>
          <ac:spMkLst>
            <pc:docMk/>
            <pc:sldMk cId="3010920153" sldId="897"/>
            <ac:spMk id="4" creationId="{9D4DCF92-FA9E-B04A-95D5-C14B0A5A42ED}"/>
          </ac:spMkLst>
        </pc:spChg>
        <pc:spChg chg="add del mod">
          <ac:chgData name="Tay, Xinyi" userId="ad73b315-b091-46ed-ba07-57123f88aadd" providerId="ADAL" clId="{938B9C6A-D103-3945-8FDC-C00EA40A9268}" dt="2023-11-20T11:24:08.967" v="1126" actId="478"/>
          <ac:spMkLst>
            <pc:docMk/>
            <pc:sldMk cId="3010920153" sldId="897"/>
            <ac:spMk id="6" creationId="{27E8E810-6719-E514-801D-8B241D0D1962}"/>
          </ac:spMkLst>
        </pc:spChg>
      </pc:sldChg>
    </pc:docChg>
  </pc:docChgLst>
  <pc:docChgLst>
    <pc:chgData name="Wilhelm, Thomas" userId="S::thomas.wilhelm@zuhlke.com::0fc07a5a-ce84-4d15-a646-e68e747b3dd9" providerId="AD" clId="Web-{EA4D8A17-2B5B-473D-B8B5-90104235A5C5}"/>
    <pc:docChg chg="modSld">
      <pc:chgData name="Wilhelm, Thomas" userId="S::thomas.wilhelm@zuhlke.com::0fc07a5a-ce84-4d15-a646-e68e747b3dd9" providerId="AD" clId="Web-{EA4D8A17-2B5B-473D-B8B5-90104235A5C5}" dt="2023-11-03T08:59:55.942" v="8"/>
      <pc:docMkLst>
        <pc:docMk/>
      </pc:docMkLst>
      <pc:sldChg chg="modNotes">
        <pc:chgData name="Wilhelm, Thomas" userId="S::thomas.wilhelm@zuhlke.com::0fc07a5a-ce84-4d15-a646-e68e747b3dd9" providerId="AD" clId="Web-{EA4D8A17-2B5B-473D-B8B5-90104235A5C5}" dt="2023-11-03T08:59:55.942" v="8"/>
        <pc:sldMkLst>
          <pc:docMk/>
          <pc:sldMk cId="4133209935" sldId="31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3C772-6E43-4298-9D9B-03D18721FFF2}" type="doc">
      <dgm:prSet loTypeId="urn:microsoft.com/office/officeart/2016/7/layout/BasicLinearProcessNumbered" loCatId="process" qsTypeId="urn:microsoft.com/office/officeart/2005/8/quickstyle/simple1" qsCatId="simple" csTypeId="urn:microsoft.com/office/officeart/2005/8/colors/accent3_2" csCatId="accent3" phldr="1"/>
      <dgm:spPr/>
      <dgm:t>
        <a:bodyPr/>
        <a:lstStyle/>
        <a:p>
          <a:endParaRPr lang="en-US"/>
        </a:p>
      </dgm:t>
    </dgm:pt>
    <dgm:pt modelId="{5861C96F-3922-4B03-BC4A-BCB6FB46E6B1}">
      <dgm:prSet/>
      <dgm:spPr/>
      <dgm:t>
        <a:bodyPr/>
        <a:lstStyle/>
        <a:p>
          <a:r>
            <a:rPr lang="en-CH"/>
            <a:t>Create a new git repo</a:t>
          </a:r>
          <a:br>
            <a:rPr lang="en-CH"/>
          </a:br>
          <a:r>
            <a:rPr lang="en-CH"/>
            <a:t>(add </a:t>
          </a:r>
          <a:r>
            <a:rPr lang="en-CH" err="1"/>
            <a:t>gitignore</a:t>
          </a:r>
          <a:r>
            <a:rPr lang="en-CH"/>
            <a:t>)</a:t>
          </a:r>
          <a:endParaRPr lang="en-US"/>
        </a:p>
      </dgm:t>
    </dgm:pt>
    <dgm:pt modelId="{74D4DC15-836B-48E9-8826-F8133707C15D}" type="parTrans" cxnId="{6A2DD33D-5B59-4450-9C6E-87E30E05C7D7}">
      <dgm:prSet/>
      <dgm:spPr/>
      <dgm:t>
        <a:bodyPr/>
        <a:lstStyle/>
        <a:p>
          <a:endParaRPr lang="en-US"/>
        </a:p>
      </dgm:t>
    </dgm:pt>
    <dgm:pt modelId="{427736D4-6D95-4991-B2A1-844F1EF05CE0}" type="sibTrans" cxnId="{6A2DD33D-5B59-4450-9C6E-87E30E05C7D7}">
      <dgm:prSet phldrT="1" phldr="0"/>
      <dgm:spPr/>
      <dgm:t>
        <a:bodyPr/>
        <a:lstStyle/>
        <a:p>
          <a:r>
            <a:rPr lang="en-US"/>
            <a:t>1</a:t>
          </a:r>
        </a:p>
      </dgm:t>
    </dgm:pt>
    <dgm:pt modelId="{A3BFB41D-2A26-487C-9D76-4B82AACD1E59}">
      <dgm:prSet/>
      <dgm:spPr/>
      <dgm:t>
        <a:bodyPr/>
        <a:lstStyle/>
        <a:p>
          <a:r>
            <a:rPr lang="en-CH"/>
            <a:t>Create a new virtual environment</a:t>
          </a:r>
          <a:endParaRPr lang="en-US"/>
        </a:p>
      </dgm:t>
    </dgm:pt>
    <dgm:pt modelId="{3BAEE89B-CBFD-4DC5-97C7-5B1D2D81A319}" type="parTrans" cxnId="{C821518C-2E24-4729-B0BA-E456DEADB540}">
      <dgm:prSet/>
      <dgm:spPr/>
      <dgm:t>
        <a:bodyPr/>
        <a:lstStyle/>
        <a:p>
          <a:endParaRPr lang="en-US"/>
        </a:p>
      </dgm:t>
    </dgm:pt>
    <dgm:pt modelId="{304413C0-56D8-45ED-8A90-7D81CE2BA509}" type="sibTrans" cxnId="{C821518C-2E24-4729-B0BA-E456DEADB540}">
      <dgm:prSet phldrT="2" phldr="0"/>
      <dgm:spPr/>
      <dgm:t>
        <a:bodyPr/>
        <a:lstStyle/>
        <a:p>
          <a:r>
            <a:rPr lang="en-US"/>
            <a:t>2</a:t>
          </a:r>
        </a:p>
      </dgm:t>
    </dgm:pt>
    <dgm:pt modelId="{3A16053C-9584-4A31-BEE1-8DC199959101}">
      <dgm:prSet/>
      <dgm:spPr/>
      <dgm:t>
        <a:bodyPr/>
        <a:lstStyle/>
        <a:p>
          <a:r>
            <a:rPr lang="en-CH"/>
            <a:t>Install packages</a:t>
          </a:r>
          <a:endParaRPr lang="en-US"/>
        </a:p>
      </dgm:t>
    </dgm:pt>
    <dgm:pt modelId="{1AEC7E91-6434-4A56-867E-992F179B9567}" type="parTrans" cxnId="{29E8BEBC-49FD-4B73-894C-2EDD0F54619E}">
      <dgm:prSet/>
      <dgm:spPr/>
      <dgm:t>
        <a:bodyPr/>
        <a:lstStyle/>
        <a:p>
          <a:endParaRPr lang="en-US"/>
        </a:p>
      </dgm:t>
    </dgm:pt>
    <dgm:pt modelId="{B0E5CCD6-B19E-4DE6-94F8-B9FEAF313BFC}" type="sibTrans" cxnId="{29E8BEBC-49FD-4B73-894C-2EDD0F54619E}">
      <dgm:prSet phldrT="4" phldr="0"/>
      <dgm:spPr/>
      <dgm:t>
        <a:bodyPr/>
        <a:lstStyle/>
        <a:p>
          <a:r>
            <a:rPr lang="en-US"/>
            <a:t>4</a:t>
          </a:r>
        </a:p>
      </dgm:t>
    </dgm:pt>
    <dgm:pt modelId="{567AE095-CC52-4A23-8031-DAD14AD693B9}">
      <dgm:prSet/>
      <dgm:spPr/>
      <dgm:t>
        <a:bodyPr/>
        <a:lstStyle/>
        <a:p>
          <a:r>
            <a:rPr lang="en-CH"/>
            <a:t>Create a requirements file</a:t>
          </a:r>
          <a:endParaRPr lang="en-US"/>
        </a:p>
      </dgm:t>
    </dgm:pt>
    <dgm:pt modelId="{2D64FE45-E5EB-4598-8E12-5C5A65AD25DE}" type="parTrans" cxnId="{1C1396C7-9CF8-4BBF-9FC7-6BF8DF10D10D}">
      <dgm:prSet/>
      <dgm:spPr/>
      <dgm:t>
        <a:bodyPr/>
        <a:lstStyle/>
        <a:p>
          <a:endParaRPr lang="en-US"/>
        </a:p>
      </dgm:t>
    </dgm:pt>
    <dgm:pt modelId="{A23FE722-D7D0-41AA-8E6D-86422725D30E}" type="sibTrans" cxnId="{1C1396C7-9CF8-4BBF-9FC7-6BF8DF10D10D}">
      <dgm:prSet phldrT="5" phldr="0"/>
      <dgm:spPr/>
      <dgm:t>
        <a:bodyPr/>
        <a:lstStyle/>
        <a:p>
          <a:r>
            <a:rPr lang="en-US"/>
            <a:t>5</a:t>
          </a:r>
        </a:p>
      </dgm:t>
    </dgm:pt>
    <dgm:pt modelId="{31DB45FE-8026-4975-B053-6ECEBC1E9DB0}">
      <dgm:prSet/>
      <dgm:spPr/>
      <dgm:t>
        <a:bodyPr/>
        <a:lstStyle/>
        <a:p>
          <a:r>
            <a:rPr lang="en-CH"/>
            <a:t>Activate the venv</a:t>
          </a:r>
          <a:r>
            <a:rPr lang="en-US"/>
            <a:t>/</a:t>
          </a:r>
          <a:r>
            <a:rPr lang="en-US" err="1"/>
            <a:t>Conda</a:t>
          </a:r>
          <a:r>
            <a:rPr lang="en-US"/>
            <a:t> env</a:t>
          </a:r>
        </a:p>
      </dgm:t>
    </dgm:pt>
    <dgm:pt modelId="{B66CC16A-1A7C-45AE-BE01-2CF4FEB53D48}" type="parTrans" cxnId="{753F76E9-E971-433F-8468-95B4286D75D5}">
      <dgm:prSet/>
      <dgm:spPr/>
      <dgm:t>
        <a:bodyPr/>
        <a:lstStyle/>
        <a:p>
          <a:endParaRPr lang="de-CH"/>
        </a:p>
      </dgm:t>
    </dgm:pt>
    <dgm:pt modelId="{E753EBD0-DF57-4E7B-8864-4CD622C0C4E3}" type="sibTrans" cxnId="{753F76E9-E971-433F-8468-95B4286D75D5}">
      <dgm:prSet phldrT="3" phldr="0"/>
      <dgm:spPr/>
      <dgm:t>
        <a:bodyPr/>
        <a:lstStyle/>
        <a:p>
          <a:r>
            <a:rPr lang="de-CH"/>
            <a:t>3</a:t>
          </a:r>
        </a:p>
      </dgm:t>
    </dgm:pt>
    <dgm:pt modelId="{E1C9AAB8-8B34-444A-8AA8-9251213F00BE}" type="pres">
      <dgm:prSet presAssocID="{A2C3C772-6E43-4298-9D9B-03D18721FFF2}" presName="Name0" presStyleCnt="0">
        <dgm:presLayoutVars>
          <dgm:animLvl val="lvl"/>
          <dgm:resizeHandles val="exact"/>
        </dgm:presLayoutVars>
      </dgm:prSet>
      <dgm:spPr/>
    </dgm:pt>
    <dgm:pt modelId="{03935BA1-DBBF-4E0A-B5C7-9DD30659A47C}" type="pres">
      <dgm:prSet presAssocID="{5861C96F-3922-4B03-BC4A-BCB6FB46E6B1}" presName="compositeNode" presStyleCnt="0">
        <dgm:presLayoutVars>
          <dgm:bulletEnabled val="1"/>
        </dgm:presLayoutVars>
      </dgm:prSet>
      <dgm:spPr/>
    </dgm:pt>
    <dgm:pt modelId="{5C007EE2-D075-4029-84F2-BDB0083042ED}" type="pres">
      <dgm:prSet presAssocID="{5861C96F-3922-4B03-BC4A-BCB6FB46E6B1}" presName="bgRect" presStyleLbl="bgAccFollowNode1" presStyleIdx="0" presStyleCnt="5"/>
      <dgm:spPr/>
    </dgm:pt>
    <dgm:pt modelId="{4BDD09C4-0C22-4C59-920B-E37CAA3FA607}" type="pres">
      <dgm:prSet presAssocID="{427736D4-6D95-4991-B2A1-844F1EF05CE0}" presName="sibTransNodeCircle" presStyleLbl="alignNode1" presStyleIdx="0" presStyleCnt="10">
        <dgm:presLayoutVars>
          <dgm:chMax val="0"/>
          <dgm:bulletEnabled/>
        </dgm:presLayoutVars>
      </dgm:prSet>
      <dgm:spPr/>
    </dgm:pt>
    <dgm:pt modelId="{3504659E-50B7-494C-9C8B-D605BB0B039C}" type="pres">
      <dgm:prSet presAssocID="{5861C96F-3922-4B03-BC4A-BCB6FB46E6B1}" presName="bottomLine" presStyleLbl="alignNode1" presStyleIdx="1" presStyleCnt="10">
        <dgm:presLayoutVars/>
      </dgm:prSet>
      <dgm:spPr/>
    </dgm:pt>
    <dgm:pt modelId="{11CAED4B-7F67-4467-AC43-AE991FDE0D78}" type="pres">
      <dgm:prSet presAssocID="{5861C96F-3922-4B03-BC4A-BCB6FB46E6B1}" presName="nodeText" presStyleLbl="bgAccFollowNode1" presStyleIdx="0" presStyleCnt="5">
        <dgm:presLayoutVars>
          <dgm:bulletEnabled val="1"/>
        </dgm:presLayoutVars>
      </dgm:prSet>
      <dgm:spPr/>
    </dgm:pt>
    <dgm:pt modelId="{F6137021-F4D9-4614-8C3D-D84DA51AF9B5}" type="pres">
      <dgm:prSet presAssocID="{427736D4-6D95-4991-B2A1-844F1EF05CE0}" presName="sibTrans" presStyleCnt="0"/>
      <dgm:spPr/>
    </dgm:pt>
    <dgm:pt modelId="{476703B7-3D5C-4D56-907F-27399070480F}" type="pres">
      <dgm:prSet presAssocID="{A3BFB41D-2A26-487C-9D76-4B82AACD1E59}" presName="compositeNode" presStyleCnt="0">
        <dgm:presLayoutVars>
          <dgm:bulletEnabled val="1"/>
        </dgm:presLayoutVars>
      </dgm:prSet>
      <dgm:spPr/>
    </dgm:pt>
    <dgm:pt modelId="{54CB41EA-1433-4756-8B72-3B57B081D008}" type="pres">
      <dgm:prSet presAssocID="{A3BFB41D-2A26-487C-9D76-4B82AACD1E59}" presName="bgRect" presStyleLbl="bgAccFollowNode1" presStyleIdx="1" presStyleCnt="5"/>
      <dgm:spPr/>
    </dgm:pt>
    <dgm:pt modelId="{4E57271C-0FD2-4BE3-B191-332AE31D2FFE}" type="pres">
      <dgm:prSet presAssocID="{304413C0-56D8-45ED-8A90-7D81CE2BA509}" presName="sibTransNodeCircle" presStyleLbl="alignNode1" presStyleIdx="2" presStyleCnt="10">
        <dgm:presLayoutVars>
          <dgm:chMax val="0"/>
          <dgm:bulletEnabled/>
        </dgm:presLayoutVars>
      </dgm:prSet>
      <dgm:spPr/>
    </dgm:pt>
    <dgm:pt modelId="{861EB6CD-FBE7-4F91-ABF3-DE1E514E0454}" type="pres">
      <dgm:prSet presAssocID="{A3BFB41D-2A26-487C-9D76-4B82AACD1E59}" presName="bottomLine" presStyleLbl="alignNode1" presStyleIdx="3" presStyleCnt="10">
        <dgm:presLayoutVars/>
      </dgm:prSet>
      <dgm:spPr/>
    </dgm:pt>
    <dgm:pt modelId="{83BBE2DB-D471-47C7-AA76-02B69FC9A768}" type="pres">
      <dgm:prSet presAssocID="{A3BFB41D-2A26-487C-9D76-4B82AACD1E59}" presName="nodeText" presStyleLbl="bgAccFollowNode1" presStyleIdx="1" presStyleCnt="5">
        <dgm:presLayoutVars>
          <dgm:bulletEnabled val="1"/>
        </dgm:presLayoutVars>
      </dgm:prSet>
      <dgm:spPr/>
    </dgm:pt>
    <dgm:pt modelId="{8416A03E-756A-4296-9691-D5B08331C9B2}" type="pres">
      <dgm:prSet presAssocID="{304413C0-56D8-45ED-8A90-7D81CE2BA509}" presName="sibTrans" presStyleCnt="0"/>
      <dgm:spPr/>
    </dgm:pt>
    <dgm:pt modelId="{86936E3F-60D6-438F-8054-8A17BB709904}" type="pres">
      <dgm:prSet presAssocID="{31DB45FE-8026-4975-B053-6ECEBC1E9DB0}" presName="compositeNode" presStyleCnt="0">
        <dgm:presLayoutVars>
          <dgm:bulletEnabled val="1"/>
        </dgm:presLayoutVars>
      </dgm:prSet>
      <dgm:spPr/>
    </dgm:pt>
    <dgm:pt modelId="{A8736D2C-011F-427E-A724-83EEAF804176}" type="pres">
      <dgm:prSet presAssocID="{31DB45FE-8026-4975-B053-6ECEBC1E9DB0}" presName="bgRect" presStyleLbl="bgAccFollowNode1" presStyleIdx="2" presStyleCnt="5"/>
      <dgm:spPr/>
    </dgm:pt>
    <dgm:pt modelId="{90916642-7613-4496-AE14-1FA269569C4B}" type="pres">
      <dgm:prSet presAssocID="{E753EBD0-DF57-4E7B-8864-4CD622C0C4E3}" presName="sibTransNodeCircle" presStyleLbl="alignNode1" presStyleIdx="4" presStyleCnt="10">
        <dgm:presLayoutVars>
          <dgm:chMax val="0"/>
          <dgm:bulletEnabled/>
        </dgm:presLayoutVars>
      </dgm:prSet>
      <dgm:spPr/>
    </dgm:pt>
    <dgm:pt modelId="{F52DEC2A-F333-42C4-890E-D1FDB91B5667}" type="pres">
      <dgm:prSet presAssocID="{31DB45FE-8026-4975-B053-6ECEBC1E9DB0}" presName="bottomLine" presStyleLbl="alignNode1" presStyleIdx="5" presStyleCnt="10">
        <dgm:presLayoutVars/>
      </dgm:prSet>
      <dgm:spPr/>
    </dgm:pt>
    <dgm:pt modelId="{F26FB5D7-3ECE-4E4C-B46E-709C2538EB89}" type="pres">
      <dgm:prSet presAssocID="{31DB45FE-8026-4975-B053-6ECEBC1E9DB0}" presName="nodeText" presStyleLbl="bgAccFollowNode1" presStyleIdx="2" presStyleCnt="5">
        <dgm:presLayoutVars>
          <dgm:bulletEnabled val="1"/>
        </dgm:presLayoutVars>
      </dgm:prSet>
      <dgm:spPr/>
    </dgm:pt>
    <dgm:pt modelId="{64DB4025-C72E-43F0-82E7-63448E1EEA7A}" type="pres">
      <dgm:prSet presAssocID="{E753EBD0-DF57-4E7B-8864-4CD622C0C4E3}" presName="sibTrans" presStyleCnt="0"/>
      <dgm:spPr/>
    </dgm:pt>
    <dgm:pt modelId="{73DF5317-8A1E-4A7A-952A-8F1F9EEA9F46}" type="pres">
      <dgm:prSet presAssocID="{3A16053C-9584-4A31-BEE1-8DC199959101}" presName="compositeNode" presStyleCnt="0">
        <dgm:presLayoutVars>
          <dgm:bulletEnabled val="1"/>
        </dgm:presLayoutVars>
      </dgm:prSet>
      <dgm:spPr/>
    </dgm:pt>
    <dgm:pt modelId="{52DCFD0E-8B46-4F8E-BF02-00892D955DE9}" type="pres">
      <dgm:prSet presAssocID="{3A16053C-9584-4A31-BEE1-8DC199959101}" presName="bgRect" presStyleLbl="bgAccFollowNode1" presStyleIdx="3" presStyleCnt="5"/>
      <dgm:spPr/>
    </dgm:pt>
    <dgm:pt modelId="{99AB648A-A597-4EE5-B066-10713B2D4210}" type="pres">
      <dgm:prSet presAssocID="{B0E5CCD6-B19E-4DE6-94F8-B9FEAF313BFC}" presName="sibTransNodeCircle" presStyleLbl="alignNode1" presStyleIdx="6" presStyleCnt="10">
        <dgm:presLayoutVars>
          <dgm:chMax val="0"/>
          <dgm:bulletEnabled/>
        </dgm:presLayoutVars>
      </dgm:prSet>
      <dgm:spPr/>
    </dgm:pt>
    <dgm:pt modelId="{79C4C04E-9BA8-40AD-96D5-3DEA84BC74C7}" type="pres">
      <dgm:prSet presAssocID="{3A16053C-9584-4A31-BEE1-8DC199959101}" presName="bottomLine" presStyleLbl="alignNode1" presStyleIdx="7" presStyleCnt="10">
        <dgm:presLayoutVars/>
      </dgm:prSet>
      <dgm:spPr/>
    </dgm:pt>
    <dgm:pt modelId="{EA110A69-59A4-414D-BBC8-3B8A95FFB9EC}" type="pres">
      <dgm:prSet presAssocID="{3A16053C-9584-4A31-BEE1-8DC199959101}" presName="nodeText" presStyleLbl="bgAccFollowNode1" presStyleIdx="3" presStyleCnt="5">
        <dgm:presLayoutVars>
          <dgm:bulletEnabled val="1"/>
        </dgm:presLayoutVars>
      </dgm:prSet>
      <dgm:spPr/>
    </dgm:pt>
    <dgm:pt modelId="{63DAA028-8EE9-41AC-A0FD-1CCCCFF0D296}" type="pres">
      <dgm:prSet presAssocID="{B0E5CCD6-B19E-4DE6-94F8-B9FEAF313BFC}" presName="sibTrans" presStyleCnt="0"/>
      <dgm:spPr/>
    </dgm:pt>
    <dgm:pt modelId="{9F8C1512-25B9-4356-855B-B35EDC991030}" type="pres">
      <dgm:prSet presAssocID="{567AE095-CC52-4A23-8031-DAD14AD693B9}" presName="compositeNode" presStyleCnt="0">
        <dgm:presLayoutVars>
          <dgm:bulletEnabled val="1"/>
        </dgm:presLayoutVars>
      </dgm:prSet>
      <dgm:spPr/>
    </dgm:pt>
    <dgm:pt modelId="{DE8D1E85-3C07-4EF7-B924-0CBD8E3C5654}" type="pres">
      <dgm:prSet presAssocID="{567AE095-CC52-4A23-8031-DAD14AD693B9}" presName="bgRect" presStyleLbl="bgAccFollowNode1" presStyleIdx="4" presStyleCnt="5"/>
      <dgm:spPr/>
    </dgm:pt>
    <dgm:pt modelId="{E37296F4-1B25-4AC5-9BCD-85BE0672C70E}" type="pres">
      <dgm:prSet presAssocID="{A23FE722-D7D0-41AA-8E6D-86422725D30E}" presName="sibTransNodeCircle" presStyleLbl="alignNode1" presStyleIdx="8" presStyleCnt="10">
        <dgm:presLayoutVars>
          <dgm:chMax val="0"/>
          <dgm:bulletEnabled/>
        </dgm:presLayoutVars>
      </dgm:prSet>
      <dgm:spPr/>
    </dgm:pt>
    <dgm:pt modelId="{CB7DA3BD-FE70-4BB8-8A16-A6EE470A5A28}" type="pres">
      <dgm:prSet presAssocID="{567AE095-CC52-4A23-8031-DAD14AD693B9}" presName="bottomLine" presStyleLbl="alignNode1" presStyleIdx="9" presStyleCnt="10">
        <dgm:presLayoutVars/>
      </dgm:prSet>
      <dgm:spPr/>
    </dgm:pt>
    <dgm:pt modelId="{DC5CFB83-C05C-47A8-A280-D4C67DB0C867}" type="pres">
      <dgm:prSet presAssocID="{567AE095-CC52-4A23-8031-DAD14AD693B9}" presName="nodeText" presStyleLbl="bgAccFollowNode1" presStyleIdx="4" presStyleCnt="5">
        <dgm:presLayoutVars>
          <dgm:bulletEnabled val="1"/>
        </dgm:presLayoutVars>
      </dgm:prSet>
      <dgm:spPr/>
    </dgm:pt>
  </dgm:ptLst>
  <dgm:cxnLst>
    <dgm:cxn modelId="{7D05D920-4709-4A6B-9B3C-99FF6143C8DD}" type="presOf" srcId="{567AE095-CC52-4A23-8031-DAD14AD693B9}" destId="{DC5CFB83-C05C-47A8-A280-D4C67DB0C867}" srcOrd="1" destOrd="0" presId="urn:microsoft.com/office/officeart/2016/7/layout/BasicLinearProcessNumbered"/>
    <dgm:cxn modelId="{6A2DD33D-5B59-4450-9C6E-87E30E05C7D7}" srcId="{A2C3C772-6E43-4298-9D9B-03D18721FFF2}" destId="{5861C96F-3922-4B03-BC4A-BCB6FB46E6B1}" srcOrd="0" destOrd="0" parTransId="{74D4DC15-836B-48E9-8826-F8133707C15D}" sibTransId="{427736D4-6D95-4991-B2A1-844F1EF05CE0}"/>
    <dgm:cxn modelId="{F87BA246-9849-41AD-BEB8-6516CCD4ABD0}" type="presOf" srcId="{567AE095-CC52-4A23-8031-DAD14AD693B9}" destId="{DE8D1E85-3C07-4EF7-B924-0CBD8E3C5654}" srcOrd="0" destOrd="0" presId="urn:microsoft.com/office/officeart/2016/7/layout/BasicLinearProcessNumbered"/>
    <dgm:cxn modelId="{A74A3A60-C89D-402B-9343-C8CF3CB3BD14}" type="presOf" srcId="{A3BFB41D-2A26-487C-9D76-4B82AACD1E59}" destId="{54CB41EA-1433-4756-8B72-3B57B081D008}" srcOrd="0" destOrd="0" presId="urn:microsoft.com/office/officeart/2016/7/layout/BasicLinearProcessNumbered"/>
    <dgm:cxn modelId="{2BB9FD6D-3681-4B7E-914C-072EC657C0D4}" type="presOf" srcId="{3A16053C-9584-4A31-BEE1-8DC199959101}" destId="{52DCFD0E-8B46-4F8E-BF02-00892D955DE9}" srcOrd="0" destOrd="0" presId="urn:microsoft.com/office/officeart/2016/7/layout/BasicLinearProcessNumbered"/>
    <dgm:cxn modelId="{C4E8FA73-CBB3-456F-8FDE-04A2021ED667}" type="presOf" srcId="{31DB45FE-8026-4975-B053-6ECEBC1E9DB0}" destId="{F26FB5D7-3ECE-4E4C-B46E-709C2538EB89}" srcOrd="1" destOrd="0" presId="urn:microsoft.com/office/officeart/2016/7/layout/BasicLinearProcessNumbered"/>
    <dgm:cxn modelId="{2BC8AC75-3F37-4AA2-BC47-243ABAA8B87F}" type="presOf" srcId="{A2C3C772-6E43-4298-9D9B-03D18721FFF2}" destId="{E1C9AAB8-8B34-444A-8AA8-9251213F00BE}" srcOrd="0" destOrd="0" presId="urn:microsoft.com/office/officeart/2016/7/layout/BasicLinearProcessNumbered"/>
    <dgm:cxn modelId="{94A11079-C39C-45A6-B80F-55938E054624}" type="presOf" srcId="{A23FE722-D7D0-41AA-8E6D-86422725D30E}" destId="{E37296F4-1B25-4AC5-9BCD-85BE0672C70E}" srcOrd="0" destOrd="0" presId="urn:microsoft.com/office/officeart/2016/7/layout/BasicLinearProcessNumbered"/>
    <dgm:cxn modelId="{48A7F289-0D3C-4B60-BC21-FEE435E26EAA}" type="presOf" srcId="{3A16053C-9584-4A31-BEE1-8DC199959101}" destId="{EA110A69-59A4-414D-BBC8-3B8A95FFB9EC}" srcOrd="1" destOrd="0" presId="urn:microsoft.com/office/officeart/2016/7/layout/BasicLinearProcessNumbered"/>
    <dgm:cxn modelId="{B3A4E48B-4471-4AE2-8DC8-DBCF907AF15B}" type="presOf" srcId="{B0E5CCD6-B19E-4DE6-94F8-B9FEAF313BFC}" destId="{99AB648A-A597-4EE5-B066-10713B2D4210}" srcOrd="0" destOrd="0" presId="urn:microsoft.com/office/officeart/2016/7/layout/BasicLinearProcessNumbered"/>
    <dgm:cxn modelId="{C821518C-2E24-4729-B0BA-E456DEADB540}" srcId="{A2C3C772-6E43-4298-9D9B-03D18721FFF2}" destId="{A3BFB41D-2A26-487C-9D76-4B82AACD1E59}" srcOrd="1" destOrd="0" parTransId="{3BAEE89B-CBFD-4DC5-97C7-5B1D2D81A319}" sibTransId="{304413C0-56D8-45ED-8A90-7D81CE2BA509}"/>
    <dgm:cxn modelId="{2AB8CD96-427A-4309-8835-E84721849B13}" type="presOf" srcId="{304413C0-56D8-45ED-8A90-7D81CE2BA509}" destId="{4E57271C-0FD2-4BE3-B191-332AE31D2FFE}" srcOrd="0" destOrd="0" presId="urn:microsoft.com/office/officeart/2016/7/layout/BasicLinearProcessNumbered"/>
    <dgm:cxn modelId="{71D88097-4FBE-42C9-B279-8A9566B5B2C8}" type="presOf" srcId="{5861C96F-3922-4B03-BC4A-BCB6FB46E6B1}" destId="{11CAED4B-7F67-4467-AC43-AE991FDE0D78}" srcOrd="1" destOrd="0" presId="urn:microsoft.com/office/officeart/2016/7/layout/BasicLinearProcessNumbered"/>
    <dgm:cxn modelId="{BBF754A3-032B-4B6E-9DB3-57D3C0D941C3}" type="presOf" srcId="{31DB45FE-8026-4975-B053-6ECEBC1E9DB0}" destId="{A8736D2C-011F-427E-A724-83EEAF804176}" srcOrd="0" destOrd="0" presId="urn:microsoft.com/office/officeart/2016/7/layout/BasicLinearProcessNumbered"/>
    <dgm:cxn modelId="{29E8BEBC-49FD-4B73-894C-2EDD0F54619E}" srcId="{A2C3C772-6E43-4298-9D9B-03D18721FFF2}" destId="{3A16053C-9584-4A31-BEE1-8DC199959101}" srcOrd="3" destOrd="0" parTransId="{1AEC7E91-6434-4A56-867E-992F179B9567}" sibTransId="{B0E5CCD6-B19E-4DE6-94F8-B9FEAF313BFC}"/>
    <dgm:cxn modelId="{1C1396C7-9CF8-4BBF-9FC7-6BF8DF10D10D}" srcId="{A2C3C772-6E43-4298-9D9B-03D18721FFF2}" destId="{567AE095-CC52-4A23-8031-DAD14AD693B9}" srcOrd="4" destOrd="0" parTransId="{2D64FE45-E5EB-4598-8E12-5C5A65AD25DE}" sibTransId="{A23FE722-D7D0-41AA-8E6D-86422725D30E}"/>
    <dgm:cxn modelId="{F82060D3-4933-43A2-BC77-491656844366}" type="presOf" srcId="{E753EBD0-DF57-4E7B-8864-4CD622C0C4E3}" destId="{90916642-7613-4496-AE14-1FA269569C4B}" srcOrd="0" destOrd="0" presId="urn:microsoft.com/office/officeart/2016/7/layout/BasicLinearProcessNumbered"/>
    <dgm:cxn modelId="{694D3FD9-98D1-453D-BEE9-2140A79D5292}" type="presOf" srcId="{427736D4-6D95-4991-B2A1-844F1EF05CE0}" destId="{4BDD09C4-0C22-4C59-920B-E37CAA3FA607}" srcOrd="0" destOrd="0" presId="urn:microsoft.com/office/officeart/2016/7/layout/BasicLinearProcessNumbered"/>
    <dgm:cxn modelId="{753F76E9-E971-433F-8468-95B4286D75D5}" srcId="{A2C3C772-6E43-4298-9D9B-03D18721FFF2}" destId="{31DB45FE-8026-4975-B053-6ECEBC1E9DB0}" srcOrd="2" destOrd="0" parTransId="{B66CC16A-1A7C-45AE-BE01-2CF4FEB53D48}" sibTransId="{E753EBD0-DF57-4E7B-8864-4CD622C0C4E3}"/>
    <dgm:cxn modelId="{8F073DEE-7663-4654-B7A1-84343D556070}" type="presOf" srcId="{A3BFB41D-2A26-487C-9D76-4B82AACD1E59}" destId="{83BBE2DB-D471-47C7-AA76-02B69FC9A768}" srcOrd="1" destOrd="0" presId="urn:microsoft.com/office/officeart/2016/7/layout/BasicLinearProcessNumbered"/>
    <dgm:cxn modelId="{AA4951F1-B803-42FD-9B7F-144337B95A53}" type="presOf" srcId="{5861C96F-3922-4B03-BC4A-BCB6FB46E6B1}" destId="{5C007EE2-D075-4029-84F2-BDB0083042ED}" srcOrd="0" destOrd="0" presId="urn:microsoft.com/office/officeart/2016/7/layout/BasicLinearProcessNumbered"/>
    <dgm:cxn modelId="{4FD15D45-990E-4D3C-8987-6D760E0D5C31}" type="presParOf" srcId="{E1C9AAB8-8B34-444A-8AA8-9251213F00BE}" destId="{03935BA1-DBBF-4E0A-B5C7-9DD30659A47C}" srcOrd="0" destOrd="0" presId="urn:microsoft.com/office/officeart/2016/7/layout/BasicLinearProcessNumbered"/>
    <dgm:cxn modelId="{C94DF5BC-FB98-451A-87A3-C7D9B087043F}" type="presParOf" srcId="{03935BA1-DBBF-4E0A-B5C7-9DD30659A47C}" destId="{5C007EE2-D075-4029-84F2-BDB0083042ED}" srcOrd="0" destOrd="0" presId="urn:microsoft.com/office/officeart/2016/7/layout/BasicLinearProcessNumbered"/>
    <dgm:cxn modelId="{9B0B96C5-9EFB-48B7-AD9C-84DDD1F82969}" type="presParOf" srcId="{03935BA1-DBBF-4E0A-B5C7-9DD30659A47C}" destId="{4BDD09C4-0C22-4C59-920B-E37CAA3FA607}" srcOrd="1" destOrd="0" presId="urn:microsoft.com/office/officeart/2016/7/layout/BasicLinearProcessNumbered"/>
    <dgm:cxn modelId="{EB6F29C1-54D0-40AE-A414-132B9D100681}" type="presParOf" srcId="{03935BA1-DBBF-4E0A-B5C7-9DD30659A47C}" destId="{3504659E-50B7-494C-9C8B-D605BB0B039C}" srcOrd="2" destOrd="0" presId="urn:microsoft.com/office/officeart/2016/7/layout/BasicLinearProcessNumbered"/>
    <dgm:cxn modelId="{1505DA98-2DB7-4255-A015-963DA5B7359A}" type="presParOf" srcId="{03935BA1-DBBF-4E0A-B5C7-9DD30659A47C}" destId="{11CAED4B-7F67-4467-AC43-AE991FDE0D78}" srcOrd="3" destOrd="0" presId="urn:microsoft.com/office/officeart/2016/7/layout/BasicLinearProcessNumbered"/>
    <dgm:cxn modelId="{1B42813E-1BDE-4074-BC53-607D9EA141AA}" type="presParOf" srcId="{E1C9AAB8-8B34-444A-8AA8-9251213F00BE}" destId="{F6137021-F4D9-4614-8C3D-D84DA51AF9B5}" srcOrd="1" destOrd="0" presId="urn:microsoft.com/office/officeart/2016/7/layout/BasicLinearProcessNumbered"/>
    <dgm:cxn modelId="{7A52F981-EE94-4917-9176-56378D313D37}" type="presParOf" srcId="{E1C9AAB8-8B34-444A-8AA8-9251213F00BE}" destId="{476703B7-3D5C-4D56-907F-27399070480F}" srcOrd="2" destOrd="0" presId="urn:microsoft.com/office/officeart/2016/7/layout/BasicLinearProcessNumbered"/>
    <dgm:cxn modelId="{7B5CA9E8-6255-4A6A-911F-EB8E295D5685}" type="presParOf" srcId="{476703B7-3D5C-4D56-907F-27399070480F}" destId="{54CB41EA-1433-4756-8B72-3B57B081D008}" srcOrd="0" destOrd="0" presId="urn:microsoft.com/office/officeart/2016/7/layout/BasicLinearProcessNumbered"/>
    <dgm:cxn modelId="{A7A68395-489C-4A64-A76D-A8901CFAF80B}" type="presParOf" srcId="{476703B7-3D5C-4D56-907F-27399070480F}" destId="{4E57271C-0FD2-4BE3-B191-332AE31D2FFE}" srcOrd="1" destOrd="0" presId="urn:microsoft.com/office/officeart/2016/7/layout/BasicLinearProcessNumbered"/>
    <dgm:cxn modelId="{66AAEAAC-5097-4F02-B051-C129F57289FA}" type="presParOf" srcId="{476703B7-3D5C-4D56-907F-27399070480F}" destId="{861EB6CD-FBE7-4F91-ABF3-DE1E514E0454}" srcOrd="2" destOrd="0" presId="urn:microsoft.com/office/officeart/2016/7/layout/BasicLinearProcessNumbered"/>
    <dgm:cxn modelId="{11D8EB2C-9926-4699-A391-DDD8DAA37040}" type="presParOf" srcId="{476703B7-3D5C-4D56-907F-27399070480F}" destId="{83BBE2DB-D471-47C7-AA76-02B69FC9A768}" srcOrd="3" destOrd="0" presId="urn:microsoft.com/office/officeart/2016/7/layout/BasicLinearProcessNumbered"/>
    <dgm:cxn modelId="{F7779522-69AD-4C9F-9228-6EA57867A181}" type="presParOf" srcId="{E1C9AAB8-8B34-444A-8AA8-9251213F00BE}" destId="{8416A03E-756A-4296-9691-D5B08331C9B2}" srcOrd="3" destOrd="0" presId="urn:microsoft.com/office/officeart/2016/7/layout/BasicLinearProcessNumbered"/>
    <dgm:cxn modelId="{E5C5E742-33C9-46EE-AA0C-B29FC8387D31}" type="presParOf" srcId="{E1C9AAB8-8B34-444A-8AA8-9251213F00BE}" destId="{86936E3F-60D6-438F-8054-8A17BB709904}" srcOrd="4" destOrd="0" presId="urn:microsoft.com/office/officeart/2016/7/layout/BasicLinearProcessNumbered"/>
    <dgm:cxn modelId="{872C7F9B-76F7-4C86-92A0-63031E5FBD49}" type="presParOf" srcId="{86936E3F-60D6-438F-8054-8A17BB709904}" destId="{A8736D2C-011F-427E-A724-83EEAF804176}" srcOrd="0" destOrd="0" presId="urn:microsoft.com/office/officeart/2016/7/layout/BasicLinearProcessNumbered"/>
    <dgm:cxn modelId="{A64090EB-5631-4667-93AF-0D63E5C4E1B9}" type="presParOf" srcId="{86936E3F-60D6-438F-8054-8A17BB709904}" destId="{90916642-7613-4496-AE14-1FA269569C4B}" srcOrd="1" destOrd="0" presId="urn:microsoft.com/office/officeart/2016/7/layout/BasicLinearProcessNumbered"/>
    <dgm:cxn modelId="{DF185796-9019-4684-A1EF-281C4405A53C}" type="presParOf" srcId="{86936E3F-60D6-438F-8054-8A17BB709904}" destId="{F52DEC2A-F333-42C4-890E-D1FDB91B5667}" srcOrd="2" destOrd="0" presId="urn:microsoft.com/office/officeart/2016/7/layout/BasicLinearProcessNumbered"/>
    <dgm:cxn modelId="{F7E32076-525D-4B7A-BBAD-DDFCDE18CD2D}" type="presParOf" srcId="{86936E3F-60D6-438F-8054-8A17BB709904}" destId="{F26FB5D7-3ECE-4E4C-B46E-709C2538EB89}" srcOrd="3" destOrd="0" presId="urn:microsoft.com/office/officeart/2016/7/layout/BasicLinearProcessNumbered"/>
    <dgm:cxn modelId="{52D568CC-04FD-4F42-89B7-29CA39A0E474}" type="presParOf" srcId="{E1C9AAB8-8B34-444A-8AA8-9251213F00BE}" destId="{64DB4025-C72E-43F0-82E7-63448E1EEA7A}" srcOrd="5" destOrd="0" presId="urn:microsoft.com/office/officeart/2016/7/layout/BasicLinearProcessNumbered"/>
    <dgm:cxn modelId="{C1106B0F-AD12-45E7-B812-9F8D02E62EC7}" type="presParOf" srcId="{E1C9AAB8-8B34-444A-8AA8-9251213F00BE}" destId="{73DF5317-8A1E-4A7A-952A-8F1F9EEA9F46}" srcOrd="6" destOrd="0" presId="urn:microsoft.com/office/officeart/2016/7/layout/BasicLinearProcessNumbered"/>
    <dgm:cxn modelId="{B4D74B0F-4F44-4E37-90A9-95920AB688B9}" type="presParOf" srcId="{73DF5317-8A1E-4A7A-952A-8F1F9EEA9F46}" destId="{52DCFD0E-8B46-4F8E-BF02-00892D955DE9}" srcOrd="0" destOrd="0" presId="urn:microsoft.com/office/officeart/2016/7/layout/BasicLinearProcessNumbered"/>
    <dgm:cxn modelId="{E2B68E83-0517-4A96-97B5-3B1F928A538B}" type="presParOf" srcId="{73DF5317-8A1E-4A7A-952A-8F1F9EEA9F46}" destId="{99AB648A-A597-4EE5-B066-10713B2D4210}" srcOrd="1" destOrd="0" presId="urn:microsoft.com/office/officeart/2016/7/layout/BasicLinearProcessNumbered"/>
    <dgm:cxn modelId="{8DDCABA4-27A1-4914-B638-69E50A522E33}" type="presParOf" srcId="{73DF5317-8A1E-4A7A-952A-8F1F9EEA9F46}" destId="{79C4C04E-9BA8-40AD-96D5-3DEA84BC74C7}" srcOrd="2" destOrd="0" presId="urn:microsoft.com/office/officeart/2016/7/layout/BasicLinearProcessNumbered"/>
    <dgm:cxn modelId="{B5CE98B1-C9F1-48CB-A8B4-AE6503486CEC}" type="presParOf" srcId="{73DF5317-8A1E-4A7A-952A-8F1F9EEA9F46}" destId="{EA110A69-59A4-414D-BBC8-3B8A95FFB9EC}" srcOrd="3" destOrd="0" presId="urn:microsoft.com/office/officeart/2016/7/layout/BasicLinearProcessNumbered"/>
    <dgm:cxn modelId="{D91E3E84-2CBE-4D74-8B7F-5F642030E1FC}" type="presParOf" srcId="{E1C9AAB8-8B34-444A-8AA8-9251213F00BE}" destId="{63DAA028-8EE9-41AC-A0FD-1CCCCFF0D296}" srcOrd="7" destOrd="0" presId="urn:microsoft.com/office/officeart/2016/7/layout/BasicLinearProcessNumbered"/>
    <dgm:cxn modelId="{3F3D9C97-5378-4409-B05F-BD22FC7D2AD8}" type="presParOf" srcId="{E1C9AAB8-8B34-444A-8AA8-9251213F00BE}" destId="{9F8C1512-25B9-4356-855B-B35EDC991030}" srcOrd="8" destOrd="0" presId="urn:microsoft.com/office/officeart/2016/7/layout/BasicLinearProcessNumbered"/>
    <dgm:cxn modelId="{5D5C1D14-5B97-498C-A7C8-15C80A84EA16}" type="presParOf" srcId="{9F8C1512-25B9-4356-855B-B35EDC991030}" destId="{DE8D1E85-3C07-4EF7-B924-0CBD8E3C5654}" srcOrd="0" destOrd="0" presId="urn:microsoft.com/office/officeart/2016/7/layout/BasicLinearProcessNumbered"/>
    <dgm:cxn modelId="{E87F2334-9898-4DD1-830A-8CB6A0F44362}" type="presParOf" srcId="{9F8C1512-25B9-4356-855B-B35EDC991030}" destId="{E37296F4-1B25-4AC5-9BCD-85BE0672C70E}" srcOrd="1" destOrd="0" presId="urn:microsoft.com/office/officeart/2016/7/layout/BasicLinearProcessNumbered"/>
    <dgm:cxn modelId="{94E4BC88-C7F5-4A99-8AC1-508B65BCC004}" type="presParOf" srcId="{9F8C1512-25B9-4356-855B-B35EDC991030}" destId="{CB7DA3BD-FE70-4BB8-8A16-A6EE470A5A28}" srcOrd="2" destOrd="0" presId="urn:microsoft.com/office/officeart/2016/7/layout/BasicLinearProcessNumbered"/>
    <dgm:cxn modelId="{3482F907-4E60-49FF-B6EC-8732FD2D378D}" type="presParOf" srcId="{9F8C1512-25B9-4356-855B-B35EDC991030}" destId="{DC5CFB83-C05C-47A8-A280-D4C67DB0C86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C3C772-6E43-4298-9D9B-03D18721FFF2}" type="doc">
      <dgm:prSet loTypeId="urn:microsoft.com/office/officeart/2016/7/layout/BasicLinearProcessNumbered" loCatId="process" qsTypeId="urn:microsoft.com/office/officeart/2005/8/quickstyle/simple1" qsCatId="simple" csTypeId="urn:microsoft.com/office/officeart/2005/8/colors/accent4_2" csCatId="accent4" phldr="1"/>
      <dgm:spPr/>
      <dgm:t>
        <a:bodyPr/>
        <a:lstStyle/>
        <a:p>
          <a:endParaRPr lang="en-US"/>
        </a:p>
      </dgm:t>
    </dgm:pt>
    <dgm:pt modelId="{5861C96F-3922-4B03-BC4A-BCB6FB46E6B1}">
      <dgm:prSet/>
      <dgm:spPr/>
      <dgm:t>
        <a:bodyPr/>
        <a:lstStyle/>
        <a:p>
          <a:r>
            <a:rPr lang="en-US"/>
            <a:t>Clone the</a:t>
          </a:r>
          <a:r>
            <a:rPr lang="en-CH"/>
            <a:t> repo</a:t>
          </a:r>
          <a:endParaRPr lang="en-US"/>
        </a:p>
      </dgm:t>
    </dgm:pt>
    <dgm:pt modelId="{74D4DC15-836B-48E9-8826-F8133707C15D}" type="parTrans" cxnId="{6A2DD33D-5B59-4450-9C6E-87E30E05C7D7}">
      <dgm:prSet/>
      <dgm:spPr/>
      <dgm:t>
        <a:bodyPr/>
        <a:lstStyle/>
        <a:p>
          <a:endParaRPr lang="en-US"/>
        </a:p>
      </dgm:t>
    </dgm:pt>
    <dgm:pt modelId="{427736D4-6D95-4991-B2A1-844F1EF05CE0}" type="sibTrans" cxnId="{6A2DD33D-5B59-4450-9C6E-87E30E05C7D7}">
      <dgm:prSet phldrT="1" phldr="0"/>
      <dgm:spPr/>
      <dgm:t>
        <a:bodyPr/>
        <a:lstStyle/>
        <a:p>
          <a:r>
            <a:rPr lang="en-US"/>
            <a:t>1</a:t>
          </a:r>
        </a:p>
      </dgm:t>
    </dgm:pt>
    <dgm:pt modelId="{A3BFB41D-2A26-487C-9D76-4B82AACD1E59}">
      <dgm:prSet/>
      <dgm:spPr/>
      <dgm:t>
        <a:bodyPr/>
        <a:lstStyle/>
        <a:p>
          <a:r>
            <a:rPr lang="en-CH"/>
            <a:t>Create a new virtual environment</a:t>
          </a:r>
          <a:endParaRPr lang="en-US"/>
        </a:p>
      </dgm:t>
    </dgm:pt>
    <dgm:pt modelId="{3BAEE89B-CBFD-4DC5-97C7-5B1D2D81A319}" type="parTrans" cxnId="{C821518C-2E24-4729-B0BA-E456DEADB540}">
      <dgm:prSet/>
      <dgm:spPr/>
      <dgm:t>
        <a:bodyPr/>
        <a:lstStyle/>
        <a:p>
          <a:endParaRPr lang="en-US"/>
        </a:p>
      </dgm:t>
    </dgm:pt>
    <dgm:pt modelId="{304413C0-56D8-45ED-8A90-7D81CE2BA509}" type="sibTrans" cxnId="{C821518C-2E24-4729-B0BA-E456DEADB540}">
      <dgm:prSet phldrT="2" phldr="0"/>
      <dgm:spPr/>
      <dgm:t>
        <a:bodyPr/>
        <a:lstStyle/>
        <a:p>
          <a:r>
            <a:rPr lang="en-US"/>
            <a:t>2</a:t>
          </a:r>
        </a:p>
      </dgm:t>
    </dgm:pt>
    <dgm:pt modelId="{3A16053C-9584-4A31-BEE1-8DC199959101}">
      <dgm:prSet/>
      <dgm:spPr/>
      <dgm:t>
        <a:bodyPr/>
        <a:lstStyle/>
        <a:p>
          <a:r>
            <a:rPr lang="en-CH"/>
            <a:t>Install packages from the requirements file</a:t>
          </a:r>
          <a:endParaRPr lang="en-US"/>
        </a:p>
      </dgm:t>
    </dgm:pt>
    <dgm:pt modelId="{1AEC7E91-6434-4A56-867E-992F179B9567}" type="parTrans" cxnId="{29E8BEBC-49FD-4B73-894C-2EDD0F54619E}">
      <dgm:prSet/>
      <dgm:spPr/>
      <dgm:t>
        <a:bodyPr/>
        <a:lstStyle/>
        <a:p>
          <a:endParaRPr lang="en-US"/>
        </a:p>
      </dgm:t>
    </dgm:pt>
    <dgm:pt modelId="{B0E5CCD6-B19E-4DE6-94F8-B9FEAF313BFC}" type="sibTrans" cxnId="{29E8BEBC-49FD-4B73-894C-2EDD0F54619E}">
      <dgm:prSet phldrT="3" phldr="0"/>
      <dgm:spPr/>
      <dgm:t>
        <a:bodyPr/>
        <a:lstStyle/>
        <a:p>
          <a:r>
            <a:rPr lang="en-US"/>
            <a:t>3</a:t>
          </a:r>
        </a:p>
      </dgm:t>
    </dgm:pt>
    <dgm:pt modelId="{E1C9AAB8-8B34-444A-8AA8-9251213F00BE}" type="pres">
      <dgm:prSet presAssocID="{A2C3C772-6E43-4298-9D9B-03D18721FFF2}" presName="Name0" presStyleCnt="0">
        <dgm:presLayoutVars>
          <dgm:animLvl val="lvl"/>
          <dgm:resizeHandles val="exact"/>
        </dgm:presLayoutVars>
      </dgm:prSet>
      <dgm:spPr/>
    </dgm:pt>
    <dgm:pt modelId="{03935BA1-DBBF-4E0A-B5C7-9DD30659A47C}" type="pres">
      <dgm:prSet presAssocID="{5861C96F-3922-4B03-BC4A-BCB6FB46E6B1}" presName="compositeNode" presStyleCnt="0">
        <dgm:presLayoutVars>
          <dgm:bulletEnabled val="1"/>
        </dgm:presLayoutVars>
      </dgm:prSet>
      <dgm:spPr/>
    </dgm:pt>
    <dgm:pt modelId="{5C007EE2-D075-4029-84F2-BDB0083042ED}" type="pres">
      <dgm:prSet presAssocID="{5861C96F-3922-4B03-BC4A-BCB6FB46E6B1}" presName="bgRect" presStyleLbl="bgAccFollowNode1" presStyleIdx="0" presStyleCnt="3"/>
      <dgm:spPr/>
    </dgm:pt>
    <dgm:pt modelId="{4BDD09C4-0C22-4C59-920B-E37CAA3FA607}" type="pres">
      <dgm:prSet presAssocID="{427736D4-6D95-4991-B2A1-844F1EF05CE0}" presName="sibTransNodeCircle" presStyleLbl="alignNode1" presStyleIdx="0" presStyleCnt="6">
        <dgm:presLayoutVars>
          <dgm:chMax val="0"/>
          <dgm:bulletEnabled/>
        </dgm:presLayoutVars>
      </dgm:prSet>
      <dgm:spPr/>
    </dgm:pt>
    <dgm:pt modelId="{3504659E-50B7-494C-9C8B-D605BB0B039C}" type="pres">
      <dgm:prSet presAssocID="{5861C96F-3922-4B03-BC4A-BCB6FB46E6B1}" presName="bottomLine" presStyleLbl="alignNode1" presStyleIdx="1" presStyleCnt="6">
        <dgm:presLayoutVars/>
      </dgm:prSet>
      <dgm:spPr/>
    </dgm:pt>
    <dgm:pt modelId="{11CAED4B-7F67-4467-AC43-AE991FDE0D78}" type="pres">
      <dgm:prSet presAssocID="{5861C96F-3922-4B03-BC4A-BCB6FB46E6B1}" presName="nodeText" presStyleLbl="bgAccFollowNode1" presStyleIdx="0" presStyleCnt="3">
        <dgm:presLayoutVars>
          <dgm:bulletEnabled val="1"/>
        </dgm:presLayoutVars>
      </dgm:prSet>
      <dgm:spPr/>
    </dgm:pt>
    <dgm:pt modelId="{F6137021-F4D9-4614-8C3D-D84DA51AF9B5}" type="pres">
      <dgm:prSet presAssocID="{427736D4-6D95-4991-B2A1-844F1EF05CE0}" presName="sibTrans" presStyleCnt="0"/>
      <dgm:spPr/>
    </dgm:pt>
    <dgm:pt modelId="{476703B7-3D5C-4D56-907F-27399070480F}" type="pres">
      <dgm:prSet presAssocID="{A3BFB41D-2A26-487C-9D76-4B82AACD1E59}" presName="compositeNode" presStyleCnt="0">
        <dgm:presLayoutVars>
          <dgm:bulletEnabled val="1"/>
        </dgm:presLayoutVars>
      </dgm:prSet>
      <dgm:spPr/>
    </dgm:pt>
    <dgm:pt modelId="{54CB41EA-1433-4756-8B72-3B57B081D008}" type="pres">
      <dgm:prSet presAssocID="{A3BFB41D-2A26-487C-9D76-4B82AACD1E59}" presName="bgRect" presStyleLbl="bgAccFollowNode1" presStyleIdx="1" presStyleCnt="3"/>
      <dgm:spPr/>
    </dgm:pt>
    <dgm:pt modelId="{4E57271C-0FD2-4BE3-B191-332AE31D2FFE}" type="pres">
      <dgm:prSet presAssocID="{304413C0-56D8-45ED-8A90-7D81CE2BA509}" presName="sibTransNodeCircle" presStyleLbl="alignNode1" presStyleIdx="2" presStyleCnt="6">
        <dgm:presLayoutVars>
          <dgm:chMax val="0"/>
          <dgm:bulletEnabled/>
        </dgm:presLayoutVars>
      </dgm:prSet>
      <dgm:spPr/>
    </dgm:pt>
    <dgm:pt modelId="{861EB6CD-FBE7-4F91-ABF3-DE1E514E0454}" type="pres">
      <dgm:prSet presAssocID="{A3BFB41D-2A26-487C-9D76-4B82AACD1E59}" presName="bottomLine" presStyleLbl="alignNode1" presStyleIdx="3" presStyleCnt="6">
        <dgm:presLayoutVars/>
      </dgm:prSet>
      <dgm:spPr/>
    </dgm:pt>
    <dgm:pt modelId="{83BBE2DB-D471-47C7-AA76-02B69FC9A768}" type="pres">
      <dgm:prSet presAssocID="{A3BFB41D-2A26-487C-9D76-4B82AACD1E59}" presName="nodeText" presStyleLbl="bgAccFollowNode1" presStyleIdx="1" presStyleCnt="3">
        <dgm:presLayoutVars>
          <dgm:bulletEnabled val="1"/>
        </dgm:presLayoutVars>
      </dgm:prSet>
      <dgm:spPr/>
    </dgm:pt>
    <dgm:pt modelId="{8416A03E-756A-4296-9691-D5B08331C9B2}" type="pres">
      <dgm:prSet presAssocID="{304413C0-56D8-45ED-8A90-7D81CE2BA509}" presName="sibTrans" presStyleCnt="0"/>
      <dgm:spPr/>
    </dgm:pt>
    <dgm:pt modelId="{73DF5317-8A1E-4A7A-952A-8F1F9EEA9F46}" type="pres">
      <dgm:prSet presAssocID="{3A16053C-9584-4A31-BEE1-8DC199959101}" presName="compositeNode" presStyleCnt="0">
        <dgm:presLayoutVars>
          <dgm:bulletEnabled val="1"/>
        </dgm:presLayoutVars>
      </dgm:prSet>
      <dgm:spPr/>
    </dgm:pt>
    <dgm:pt modelId="{52DCFD0E-8B46-4F8E-BF02-00892D955DE9}" type="pres">
      <dgm:prSet presAssocID="{3A16053C-9584-4A31-BEE1-8DC199959101}" presName="bgRect" presStyleLbl="bgAccFollowNode1" presStyleIdx="2" presStyleCnt="3"/>
      <dgm:spPr/>
    </dgm:pt>
    <dgm:pt modelId="{99AB648A-A597-4EE5-B066-10713B2D4210}" type="pres">
      <dgm:prSet presAssocID="{B0E5CCD6-B19E-4DE6-94F8-B9FEAF313BFC}" presName="sibTransNodeCircle" presStyleLbl="alignNode1" presStyleIdx="4" presStyleCnt="6">
        <dgm:presLayoutVars>
          <dgm:chMax val="0"/>
          <dgm:bulletEnabled/>
        </dgm:presLayoutVars>
      </dgm:prSet>
      <dgm:spPr/>
    </dgm:pt>
    <dgm:pt modelId="{79C4C04E-9BA8-40AD-96D5-3DEA84BC74C7}" type="pres">
      <dgm:prSet presAssocID="{3A16053C-9584-4A31-BEE1-8DC199959101}" presName="bottomLine" presStyleLbl="alignNode1" presStyleIdx="5" presStyleCnt="6">
        <dgm:presLayoutVars/>
      </dgm:prSet>
      <dgm:spPr/>
    </dgm:pt>
    <dgm:pt modelId="{EA110A69-59A4-414D-BBC8-3B8A95FFB9EC}" type="pres">
      <dgm:prSet presAssocID="{3A16053C-9584-4A31-BEE1-8DC199959101}" presName="nodeText" presStyleLbl="bgAccFollowNode1" presStyleIdx="2" presStyleCnt="3">
        <dgm:presLayoutVars>
          <dgm:bulletEnabled val="1"/>
        </dgm:presLayoutVars>
      </dgm:prSet>
      <dgm:spPr/>
    </dgm:pt>
  </dgm:ptLst>
  <dgm:cxnLst>
    <dgm:cxn modelId="{6A2DD33D-5B59-4450-9C6E-87E30E05C7D7}" srcId="{A2C3C772-6E43-4298-9D9B-03D18721FFF2}" destId="{5861C96F-3922-4B03-BC4A-BCB6FB46E6B1}" srcOrd="0" destOrd="0" parTransId="{74D4DC15-836B-48E9-8826-F8133707C15D}" sibTransId="{427736D4-6D95-4991-B2A1-844F1EF05CE0}"/>
    <dgm:cxn modelId="{A74A3A60-C89D-402B-9343-C8CF3CB3BD14}" type="presOf" srcId="{A3BFB41D-2A26-487C-9D76-4B82AACD1E59}" destId="{54CB41EA-1433-4756-8B72-3B57B081D008}" srcOrd="0" destOrd="0" presId="urn:microsoft.com/office/officeart/2016/7/layout/BasicLinearProcessNumbered"/>
    <dgm:cxn modelId="{2BB9FD6D-3681-4B7E-914C-072EC657C0D4}" type="presOf" srcId="{3A16053C-9584-4A31-BEE1-8DC199959101}" destId="{52DCFD0E-8B46-4F8E-BF02-00892D955DE9}" srcOrd="0" destOrd="0" presId="urn:microsoft.com/office/officeart/2016/7/layout/BasicLinearProcessNumbered"/>
    <dgm:cxn modelId="{2BC8AC75-3F37-4AA2-BC47-243ABAA8B87F}" type="presOf" srcId="{A2C3C772-6E43-4298-9D9B-03D18721FFF2}" destId="{E1C9AAB8-8B34-444A-8AA8-9251213F00BE}" srcOrd="0" destOrd="0" presId="urn:microsoft.com/office/officeart/2016/7/layout/BasicLinearProcessNumbered"/>
    <dgm:cxn modelId="{48A7F289-0D3C-4B60-BC21-FEE435E26EAA}" type="presOf" srcId="{3A16053C-9584-4A31-BEE1-8DC199959101}" destId="{EA110A69-59A4-414D-BBC8-3B8A95FFB9EC}" srcOrd="1" destOrd="0" presId="urn:microsoft.com/office/officeart/2016/7/layout/BasicLinearProcessNumbered"/>
    <dgm:cxn modelId="{B3A4E48B-4471-4AE2-8DC8-DBCF907AF15B}" type="presOf" srcId="{B0E5CCD6-B19E-4DE6-94F8-B9FEAF313BFC}" destId="{99AB648A-A597-4EE5-B066-10713B2D4210}" srcOrd="0" destOrd="0" presId="urn:microsoft.com/office/officeart/2016/7/layout/BasicLinearProcessNumbered"/>
    <dgm:cxn modelId="{C821518C-2E24-4729-B0BA-E456DEADB540}" srcId="{A2C3C772-6E43-4298-9D9B-03D18721FFF2}" destId="{A3BFB41D-2A26-487C-9D76-4B82AACD1E59}" srcOrd="1" destOrd="0" parTransId="{3BAEE89B-CBFD-4DC5-97C7-5B1D2D81A319}" sibTransId="{304413C0-56D8-45ED-8A90-7D81CE2BA509}"/>
    <dgm:cxn modelId="{2AB8CD96-427A-4309-8835-E84721849B13}" type="presOf" srcId="{304413C0-56D8-45ED-8A90-7D81CE2BA509}" destId="{4E57271C-0FD2-4BE3-B191-332AE31D2FFE}" srcOrd="0" destOrd="0" presId="urn:microsoft.com/office/officeart/2016/7/layout/BasicLinearProcessNumbered"/>
    <dgm:cxn modelId="{71D88097-4FBE-42C9-B279-8A9566B5B2C8}" type="presOf" srcId="{5861C96F-3922-4B03-BC4A-BCB6FB46E6B1}" destId="{11CAED4B-7F67-4467-AC43-AE991FDE0D78}" srcOrd="1" destOrd="0" presId="urn:microsoft.com/office/officeart/2016/7/layout/BasicLinearProcessNumbered"/>
    <dgm:cxn modelId="{29E8BEBC-49FD-4B73-894C-2EDD0F54619E}" srcId="{A2C3C772-6E43-4298-9D9B-03D18721FFF2}" destId="{3A16053C-9584-4A31-BEE1-8DC199959101}" srcOrd="2" destOrd="0" parTransId="{1AEC7E91-6434-4A56-867E-992F179B9567}" sibTransId="{B0E5CCD6-B19E-4DE6-94F8-B9FEAF313BFC}"/>
    <dgm:cxn modelId="{694D3FD9-98D1-453D-BEE9-2140A79D5292}" type="presOf" srcId="{427736D4-6D95-4991-B2A1-844F1EF05CE0}" destId="{4BDD09C4-0C22-4C59-920B-E37CAA3FA607}" srcOrd="0" destOrd="0" presId="urn:microsoft.com/office/officeart/2016/7/layout/BasicLinearProcessNumbered"/>
    <dgm:cxn modelId="{8F073DEE-7663-4654-B7A1-84343D556070}" type="presOf" srcId="{A3BFB41D-2A26-487C-9D76-4B82AACD1E59}" destId="{83BBE2DB-D471-47C7-AA76-02B69FC9A768}" srcOrd="1" destOrd="0" presId="urn:microsoft.com/office/officeart/2016/7/layout/BasicLinearProcessNumbered"/>
    <dgm:cxn modelId="{AA4951F1-B803-42FD-9B7F-144337B95A53}" type="presOf" srcId="{5861C96F-3922-4B03-BC4A-BCB6FB46E6B1}" destId="{5C007EE2-D075-4029-84F2-BDB0083042ED}" srcOrd="0" destOrd="0" presId="urn:microsoft.com/office/officeart/2016/7/layout/BasicLinearProcessNumbered"/>
    <dgm:cxn modelId="{4FD15D45-990E-4D3C-8987-6D760E0D5C31}" type="presParOf" srcId="{E1C9AAB8-8B34-444A-8AA8-9251213F00BE}" destId="{03935BA1-DBBF-4E0A-B5C7-9DD30659A47C}" srcOrd="0" destOrd="0" presId="urn:microsoft.com/office/officeart/2016/7/layout/BasicLinearProcessNumbered"/>
    <dgm:cxn modelId="{C94DF5BC-FB98-451A-87A3-C7D9B087043F}" type="presParOf" srcId="{03935BA1-DBBF-4E0A-B5C7-9DD30659A47C}" destId="{5C007EE2-D075-4029-84F2-BDB0083042ED}" srcOrd="0" destOrd="0" presId="urn:microsoft.com/office/officeart/2016/7/layout/BasicLinearProcessNumbered"/>
    <dgm:cxn modelId="{9B0B96C5-9EFB-48B7-AD9C-84DDD1F82969}" type="presParOf" srcId="{03935BA1-DBBF-4E0A-B5C7-9DD30659A47C}" destId="{4BDD09C4-0C22-4C59-920B-E37CAA3FA607}" srcOrd="1" destOrd="0" presId="urn:microsoft.com/office/officeart/2016/7/layout/BasicLinearProcessNumbered"/>
    <dgm:cxn modelId="{EB6F29C1-54D0-40AE-A414-132B9D100681}" type="presParOf" srcId="{03935BA1-DBBF-4E0A-B5C7-9DD30659A47C}" destId="{3504659E-50B7-494C-9C8B-D605BB0B039C}" srcOrd="2" destOrd="0" presId="urn:microsoft.com/office/officeart/2016/7/layout/BasicLinearProcessNumbered"/>
    <dgm:cxn modelId="{1505DA98-2DB7-4255-A015-963DA5B7359A}" type="presParOf" srcId="{03935BA1-DBBF-4E0A-B5C7-9DD30659A47C}" destId="{11CAED4B-7F67-4467-AC43-AE991FDE0D78}" srcOrd="3" destOrd="0" presId="urn:microsoft.com/office/officeart/2016/7/layout/BasicLinearProcessNumbered"/>
    <dgm:cxn modelId="{1B42813E-1BDE-4074-BC53-607D9EA141AA}" type="presParOf" srcId="{E1C9AAB8-8B34-444A-8AA8-9251213F00BE}" destId="{F6137021-F4D9-4614-8C3D-D84DA51AF9B5}" srcOrd="1" destOrd="0" presId="urn:microsoft.com/office/officeart/2016/7/layout/BasicLinearProcessNumbered"/>
    <dgm:cxn modelId="{7A52F981-EE94-4917-9176-56378D313D37}" type="presParOf" srcId="{E1C9AAB8-8B34-444A-8AA8-9251213F00BE}" destId="{476703B7-3D5C-4D56-907F-27399070480F}" srcOrd="2" destOrd="0" presId="urn:microsoft.com/office/officeart/2016/7/layout/BasicLinearProcessNumbered"/>
    <dgm:cxn modelId="{7B5CA9E8-6255-4A6A-911F-EB8E295D5685}" type="presParOf" srcId="{476703B7-3D5C-4D56-907F-27399070480F}" destId="{54CB41EA-1433-4756-8B72-3B57B081D008}" srcOrd="0" destOrd="0" presId="urn:microsoft.com/office/officeart/2016/7/layout/BasicLinearProcessNumbered"/>
    <dgm:cxn modelId="{A7A68395-489C-4A64-A76D-A8901CFAF80B}" type="presParOf" srcId="{476703B7-3D5C-4D56-907F-27399070480F}" destId="{4E57271C-0FD2-4BE3-B191-332AE31D2FFE}" srcOrd="1" destOrd="0" presId="urn:microsoft.com/office/officeart/2016/7/layout/BasicLinearProcessNumbered"/>
    <dgm:cxn modelId="{66AAEAAC-5097-4F02-B051-C129F57289FA}" type="presParOf" srcId="{476703B7-3D5C-4D56-907F-27399070480F}" destId="{861EB6CD-FBE7-4F91-ABF3-DE1E514E0454}" srcOrd="2" destOrd="0" presId="urn:microsoft.com/office/officeart/2016/7/layout/BasicLinearProcessNumbered"/>
    <dgm:cxn modelId="{11D8EB2C-9926-4699-A391-DDD8DAA37040}" type="presParOf" srcId="{476703B7-3D5C-4D56-907F-27399070480F}" destId="{83BBE2DB-D471-47C7-AA76-02B69FC9A768}" srcOrd="3" destOrd="0" presId="urn:microsoft.com/office/officeart/2016/7/layout/BasicLinearProcessNumbered"/>
    <dgm:cxn modelId="{F7779522-69AD-4C9F-9228-6EA57867A181}" type="presParOf" srcId="{E1C9AAB8-8B34-444A-8AA8-9251213F00BE}" destId="{8416A03E-756A-4296-9691-D5B08331C9B2}" srcOrd="3" destOrd="0" presId="urn:microsoft.com/office/officeart/2016/7/layout/BasicLinearProcessNumbered"/>
    <dgm:cxn modelId="{C1106B0F-AD12-45E7-B812-9F8D02E62EC7}" type="presParOf" srcId="{E1C9AAB8-8B34-444A-8AA8-9251213F00BE}" destId="{73DF5317-8A1E-4A7A-952A-8F1F9EEA9F46}" srcOrd="4" destOrd="0" presId="urn:microsoft.com/office/officeart/2016/7/layout/BasicLinearProcessNumbered"/>
    <dgm:cxn modelId="{B4D74B0F-4F44-4E37-90A9-95920AB688B9}" type="presParOf" srcId="{73DF5317-8A1E-4A7A-952A-8F1F9EEA9F46}" destId="{52DCFD0E-8B46-4F8E-BF02-00892D955DE9}" srcOrd="0" destOrd="0" presId="urn:microsoft.com/office/officeart/2016/7/layout/BasicLinearProcessNumbered"/>
    <dgm:cxn modelId="{E2B68E83-0517-4A96-97B5-3B1F928A538B}" type="presParOf" srcId="{73DF5317-8A1E-4A7A-952A-8F1F9EEA9F46}" destId="{99AB648A-A597-4EE5-B066-10713B2D4210}" srcOrd="1" destOrd="0" presId="urn:microsoft.com/office/officeart/2016/7/layout/BasicLinearProcessNumbered"/>
    <dgm:cxn modelId="{8DDCABA4-27A1-4914-B638-69E50A522E33}" type="presParOf" srcId="{73DF5317-8A1E-4A7A-952A-8F1F9EEA9F46}" destId="{79C4C04E-9BA8-40AD-96D5-3DEA84BC74C7}" srcOrd="2" destOrd="0" presId="urn:microsoft.com/office/officeart/2016/7/layout/BasicLinearProcessNumbered"/>
    <dgm:cxn modelId="{B5CE98B1-C9F1-48CB-A8B4-AE6503486CEC}" type="presParOf" srcId="{73DF5317-8A1E-4A7A-952A-8F1F9EEA9F46}" destId="{EA110A69-59A4-414D-BBC8-3B8A95FFB9E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65263-6E18-4FCF-AF48-11F722BB9025}" type="doc">
      <dgm:prSet loTypeId="urn:microsoft.com/office/officeart/2008/layout/VerticalCurvedList" loCatId="list" qsTypeId="urn:microsoft.com/office/officeart/2005/8/quickstyle/simple2" qsCatId="simple" csTypeId="urn:microsoft.com/office/officeart/2005/8/colors/accent5_2" csCatId="accent5" phldr="1"/>
      <dgm:spPr/>
      <dgm:t>
        <a:bodyPr/>
        <a:lstStyle/>
        <a:p>
          <a:endParaRPr lang="en-US"/>
        </a:p>
      </dgm:t>
    </dgm:pt>
    <dgm:pt modelId="{69F30D29-0C73-4742-A169-68ABF846F99C}">
      <dgm:prSet phldrT="[Text]"/>
      <dgm:spPr/>
      <dgm:t>
        <a:bodyPr/>
        <a:lstStyle/>
        <a:p>
          <a:r>
            <a:rPr lang="en-US" b="1"/>
            <a:t>S</a:t>
          </a:r>
          <a:r>
            <a:rPr lang="en-US"/>
            <a:t>ingle-responsibility principle</a:t>
          </a:r>
        </a:p>
      </dgm:t>
    </dgm:pt>
    <dgm:pt modelId="{E53F5A16-3C4D-4559-9BF6-FA439CEDA545}" type="parTrans" cxnId="{DCFDB5AD-386C-488E-B1BA-770A3003ECD7}">
      <dgm:prSet/>
      <dgm:spPr/>
      <dgm:t>
        <a:bodyPr/>
        <a:lstStyle/>
        <a:p>
          <a:endParaRPr lang="en-US"/>
        </a:p>
      </dgm:t>
    </dgm:pt>
    <dgm:pt modelId="{03AB81A6-83E0-4BD5-88C7-DE15B53CC2E6}" type="sibTrans" cxnId="{DCFDB5AD-386C-488E-B1BA-770A3003ECD7}">
      <dgm:prSet/>
      <dgm:spPr/>
      <dgm:t>
        <a:bodyPr/>
        <a:lstStyle/>
        <a:p>
          <a:endParaRPr lang="en-US"/>
        </a:p>
      </dgm:t>
    </dgm:pt>
    <dgm:pt modelId="{8345EE63-54BC-44CB-822E-0C1941D0A689}">
      <dgm:prSet phldrT="[Text]"/>
      <dgm:spPr/>
      <dgm:t>
        <a:bodyPr/>
        <a:lstStyle/>
        <a:p>
          <a:r>
            <a:rPr lang="en-US" b="1"/>
            <a:t>O</a:t>
          </a:r>
          <a:r>
            <a:rPr lang="en-US"/>
            <a:t>pen–closed principle</a:t>
          </a:r>
        </a:p>
      </dgm:t>
    </dgm:pt>
    <dgm:pt modelId="{B7D76885-222D-4385-9906-892582D758DB}" type="parTrans" cxnId="{623D6844-E772-43C9-8074-B34F00850407}">
      <dgm:prSet/>
      <dgm:spPr/>
      <dgm:t>
        <a:bodyPr/>
        <a:lstStyle/>
        <a:p>
          <a:endParaRPr lang="en-US"/>
        </a:p>
      </dgm:t>
    </dgm:pt>
    <dgm:pt modelId="{FB77825A-796B-4B9A-81AD-83F9F0E54AC1}" type="sibTrans" cxnId="{623D6844-E772-43C9-8074-B34F00850407}">
      <dgm:prSet/>
      <dgm:spPr/>
      <dgm:t>
        <a:bodyPr/>
        <a:lstStyle/>
        <a:p>
          <a:endParaRPr lang="en-US"/>
        </a:p>
      </dgm:t>
    </dgm:pt>
    <dgm:pt modelId="{50A9D3BE-B045-40A2-A8DA-9DAB334172EC}">
      <dgm:prSet phldrT="[Text]"/>
      <dgm:spPr/>
      <dgm:t>
        <a:bodyPr/>
        <a:lstStyle/>
        <a:p>
          <a:r>
            <a:rPr lang="en-US" b="1" err="1"/>
            <a:t>L</a:t>
          </a:r>
          <a:r>
            <a:rPr lang="en-US" err="1"/>
            <a:t>iskov</a:t>
          </a:r>
          <a:r>
            <a:rPr lang="en-US"/>
            <a:t> substitution principle</a:t>
          </a:r>
        </a:p>
      </dgm:t>
    </dgm:pt>
    <dgm:pt modelId="{9886AF45-0BB6-4413-B682-F26938A09E61}" type="parTrans" cxnId="{F9D7B0BA-5218-4F5B-BA74-9FF6A04DCD61}">
      <dgm:prSet/>
      <dgm:spPr/>
      <dgm:t>
        <a:bodyPr/>
        <a:lstStyle/>
        <a:p>
          <a:endParaRPr lang="en-US"/>
        </a:p>
      </dgm:t>
    </dgm:pt>
    <dgm:pt modelId="{43F4AB3F-E935-4B5C-9E15-03003F9F5962}" type="sibTrans" cxnId="{F9D7B0BA-5218-4F5B-BA74-9FF6A04DCD61}">
      <dgm:prSet/>
      <dgm:spPr/>
      <dgm:t>
        <a:bodyPr/>
        <a:lstStyle/>
        <a:p>
          <a:endParaRPr lang="en-US"/>
        </a:p>
      </dgm:t>
    </dgm:pt>
    <dgm:pt modelId="{8E9BD107-FB00-4A99-AEE8-D208FE31F7C2}">
      <dgm:prSet/>
      <dgm:spPr/>
      <dgm:t>
        <a:bodyPr/>
        <a:lstStyle/>
        <a:p>
          <a:r>
            <a:rPr lang="en-US" b="1"/>
            <a:t>I</a:t>
          </a:r>
          <a:r>
            <a:rPr lang="en-US"/>
            <a:t>nterface segregation principle</a:t>
          </a:r>
        </a:p>
      </dgm:t>
    </dgm:pt>
    <dgm:pt modelId="{DEDCB56B-AB96-4541-B123-5BB76F74600E}" type="parTrans" cxnId="{05E7BD1B-B3A2-4250-953F-B25B52485142}">
      <dgm:prSet/>
      <dgm:spPr/>
      <dgm:t>
        <a:bodyPr/>
        <a:lstStyle/>
        <a:p>
          <a:endParaRPr lang="en-US"/>
        </a:p>
      </dgm:t>
    </dgm:pt>
    <dgm:pt modelId="{D933A079-E28D-4C14-9827-279B0F26B512}" type="sibTrans" cxnId="{05E7BD1B-B3A2-4250-953F-B25B52485142}">
      <dgm:prSet/>
      <dgm:spPr/>
      <dgm:t>
        <a:bodyPr/>
        <a:lstStyle/>
        <a:p>
          <a:endParaRPr lang="en-US"/>
        </a:p>
      </dgm:t>
    </dgm:pt>
    <dgm:pt modelId="{4122A36E-06A5-4DAE-8647-EFCBB0A589E0}">
      <dgm:prSet/>
      <dgm:spPr/>
      <dgm:t>
        <a:bodyPr/>
        <a:lstStyle/>
        <a:p>
          <a:r>
            <a:rPr lang="en-US" b="1"/>
            <a:t>D</a:t>
          </a:r>
          <a:r>
            <a:rPr lang="en-US"/>
            <a:t>ependency inversion principle</a:t>
          </a:r>
        </a:p>
      </dgm:t>
    </dgm:pt>
    <dgm:pt modelId="{96868E63-C502-431B-991C-8F675D5C61B8}" type="parTrans" cxnId="{848BE9EE-1912-4F20-B842-8CDF74FDC7EC}">
      <dgm:prSet/>
      <dgm:spPr/>
      <dgm:t>
        <a:bodyPr/>
        <a:lstStyle/>
        <a:p>
          <a:endParaRPr lang="en-US"/>
        </a:p>
      </dgm:t>
    </dgm:pt>
    <dgm:pt modelId="{F9C86CDC-E4C6-4477-BA2C-E2EF800EB292}" type="sibTrans" cxnId="{848BE9EE-1912-4F20-B842-8CDF74FDC7EC}">
      <dgm:prSet/>
      <dgm:spPr/>
      <dgm:t>
        <a:bodyPr/>
        <a:lstStyle/>
        <a:p>
          <a:endParaRPr lang="en-US"/>
        </a:p>
      </dgm:t>
    </dgm:pt>
    <dgm:pt modelId="{23D98E47-FED0-48B8-B338-A8057EA573DD}" type="pres">
      <dgm:prSet presAssocID="{77E65263-6E18-4FCF-AF48-11F722BB9025}" presName="Name0" presStyleCnt="0">
        <dgm:presLayoutVars>
          <dgm:chMax val="7"/>
          <dgm:chPref val="7"/>
          <dgm:dir/>
        </dgm:presLayoutVars>
      </dgm:prSet>
      <dgm:spPr/>
    </dgm:pt>
    <dgm:pt modelId="{0B256737-86A3-4578-8CBB-117EE20B8FC7}" type="pres">
      <dgm:prSet presAssocID="{77E65263-6E18-4FCF-AF48-11F722BB9025}" presName="Name1" presStyleCnt="0"/>
      <dgm:spPr/>
    </dgm:pt>
    <dgm:pt modelId="{D2A1DF25-FF89-48FD-ACE9-1CCA77AB72CE}" type="pres">
      <dgm:prSet presAssocID="{77E65263-6E18-4FCF-AF48-11F722BB9025}" presName="cycle" presStyleCnt="0"/>
      <dgm:spPr/>
    </dgm:pt>
    <dgm:pt modelId="{7B0D9137-5F3B-401F-A712-CB57D0CCB2C9}" type="pres">
      <dgm:prSet presAssocID="{77E65263-6E18-4FCF-AF48-11F722BB9025}" presName="srcNode" presStyleLbl="node1" presStyleIdx="0" presStyleCnt="5"/>
      <dgm:spPr/>
    </dgm:pt>
    <dgm:pt modelId="{E60261F0-32AA-44AE-BD6D-FD0757EE4590}" type="pres">
      <dgm:prSet presAssocID="{77E65263-6E18-4FCF-AF48-11F722BB9025}" presName="conn" presStyleLbl="parChTrans1D2" presStyleIdx="0" presStyleCnt="1"/>
      <dgm:spPr/>
    </dgm:pt>
    <dgm:pt modelId="{95D303AB-3C3F-4F98-B821-A950C6E48DF8}" type="pres">
      <dgm:prSet presAssocID="{77E65263-6E18-4FCF-AF48-11F722BB9025}" presName="extraNode" presStyleLbl="node1" presStyleIdx="0" presStyleCnt="5"/>
      <dgm:spPr/>
    </dgm:pt>
    <dgm:pt modelId="{7E02C48D-6FC6-4E5F-9CEB-97B2D9451DB4}" type="pres">
      <dgm:prSet presAssocID="{77E65263-6E18-4FCF-AF48-11F722BB9025}" presName="dstNode" presStyleLbl="node1" presStyleIdx="0" presStyleCnt="5"/>
      <dgm:spPr/>
    </dgm:pt>
    <dgm:pt modelId="{D76031B2-63D6-4256-92E8-2B09DF9A1933}" type="pres">
      <dgm:prSet presAssocID="{69F30D29-0C73-4742-A169-68ABF846F99C}" presName="text_1" presStyleLbl="node1" presStyleIdx="0" presStyleCnt="5">
        <dgm:presLayoutVars>
          <dgm:bulletEnabled val="1"/>
        </dgm:presLayoutVars>
      </dgm:prSet>
      <dgm:spPr/>
    </dgm:pt>
    <dgm:pt modelId="{EDA06442-4FFA-44B2-B9DC-545A08FF6DF6}" type="pres">
      <dgm:prSet presAssocID="{69F30D29-0C73-4742-A169-68ABF846F99C}" presName="accent_1" presStyleCnt="0"/>
      <dgm:spPr/>
    </dgm:pt>
    <dgm:pt modelId="{77499E32-4A98-4DEF-B138-8B340F6A0C61}" type="pres">
      <dgm:prSet presAssocID="{69F30D29-0C73-4742-A169-68ABF846F99C}" presName="accentRepeatNode" presStyleLbl="solidFgAcc1" presStyleIdx="0" presStyleCnt="5"/>
      <dgm:spPr/>
    </dgm:pt>
    <dgm:pt modelId="{D2A8F70B-13D2-47BB-AB8B-4D488A717E29}" type="pres">
      <dgm:prSet presAssocID="{8345EE63-54BC-44CB-822E-0C1941D0A689}" presName="text_2" presStyleLbl="node1" presStyleIdx="1" presStyleCnt="5">
        <dgm:presLayoutVars>
          <dgm:bulletEnabled val="1"/>
        </dgm:presLayoutVars>
      </dgm:prSet>
      <dgm:spPr/>
    </dgm:pt>
    <dgm:pt modelId="{259671EE-C065-49CD-BEC8-7B99E75F3E9A}" type="pres">
      <dgm:prSet presAssocID="{8345EE63-54BC-44CB-822E-0C1941D0A689}" presName="accent_2" presStyleCnt="0"/>
      <dgm:spPr/>
    </dgm:pt>
    <dgm:pt modelId="{57300FAA-5FE9-4F0E-9137-60DFC5235BED}" type="pres">
      <dgm:prSet presAssocID="{8345EE63-54BC-44CB-822E-0C1941D0A689}" presName="accentRepeatNode" presStyleLbl="solidFgAcc1" presStyleIdx="1" presStyleCnt="5"/>
      <dgm:spPr/>
    </dgm:pt>
    <dgm:pt modelId="{A920DB8F-391B-4D3E-B0CE-F02F54B0E41E}" type="pres">
      <dgm:prSet presAssocID="{50A9D3BE-B045-40A2-A8DA-9DAB334172EC}" presName="text_3" presStyleLbl="node1" presStyleIdx="2" presStyleCnt="5">
        <dgm:presLayoutVars>
          <dgm:bulletEnabled val="1"/>
        </dgm:presLayoutVars>
      </dgm:prSet>
      <dgm:spPr/>
    </dgm:pt>
    <dgm:pt modelId="{7955E52E-3A02-4514-8D9C-3094D4B2FEFB}" type="pres">
      <dgm:prSet presAssocID="{50A9D3BE-B045-40A2-A8DA-9DAB334172EC}" presName="accent_3" presStyleCnt="0"/>
      <dgm:spPr/>
    </dgm:pt>
    <dgm:pt modelId="{0BE603E7-A757-413F-B520-B903E46E6F4D}" type="pres">
      <dgm:prSet presAssocID="{50A9D3BE-B045-40A2-A8DA-9DAB334172EC}" presName="accentRepeatNode" presStyleLbl="solidFgAcc1" presStyleIdx="2" presStyleCnt="5"/>
      <dgm:spPr/>
    </dgm:pt>
    <dgm:pt modelId="{CB8D142A-9F0E-4D8B-A2BE-E34208041539}" type="pres">
      <dgm:prSet presAssocID="{8E9BD107-FB00-4A99-AEE8-D208FE31F7C2}" presName="text_4" presStyleLbl="node1" presStyleIdx="3" presStyleCnt="5">
        <dgm:presLayoutVars>
          <dgm:bulletEnabled val="1"/>
        </dgm:presLayoutVars>
      </dgm:prSet>
      <dgm:spPr/>
    </dgm:pt>
    <dgm:pt modelId="{745FB686-05A6-46CF-AD78-2DB54FCBCF2D}" type="pres">
      <dgm:prSet presAssocID="{8E9BD107-FB00-4A99-AEE8-D208FE31F7C2}" presName="accent_4" presStyleCnt="0"/>
      <dgm:spPr/>
    </dgm:pt>
    <dgm:pt modelId="{0781EFB3-CD84-4D1A-8356-2341A19FF6D0}" type="pres">
      <dgm:prSet presAssocID="{8E9BD107-FB00-4A99-AEE8-D208FE31F7C2}" presName="accentRepeatNode" presStyleLbl="solidFgAcc1" presStyleIdx="3" presStyleCnt="5"/>
      <dgm:spPr/>
    </dgm:pt>
    <dgm:pt modelId="{FCB6F131-B835-4AE9-AD17-840A30102EE1}" type="pres">
      <dgm:prSet presAssocID="{4122A36E-06A5-4DAE-8647-EFCBB0A589E0}" presName="text_5" presStyleLbl="node1" presStyleIdx="4" presStyleCnt="5">
        <dgm:presLayoutVars>
          <dgm:bulletEnabled val="1"/>
        </dgm:presLayoutVars>
      </dgm:prSet>
      <dgm:spPr/>
    </dgm:pt>
    <dgm:pt modelId="{C723B9DF-7600-4F63-B712-DEF9863416E5}" type="pres">
      <dgm:prSet presAssocID="{4122A36E-06A5-4DAE-8647-EFCBB0A589E0}" presName="accent_5" presStyleCnt="0"/>
      <dgm:spPr/>
    </dgm:pt>
    <dgm:pt modelId="{4BA45214-5C04-4CA8-A179-C0FFAD403CE8}" type="pres">
      <dgm:prSet presAssocID="{4122A36E-06A5-4DAE-8647-EFCBB0A589E0}" presName="accentRepeatNode" presStyleLbl="solidFgAcc1" presStyleIdx="4" presStyleCnt="5"/>
      <dgm:spPr/>
    </dgm:pt>
  </dgm:ptLst>
  <dgm:cxnLst>
    <dgm:cxn modelId="{05E7BD1B-B3A2-4250-953F-B25B52485142}" srcId="{77E65263-6E18-4FCF-AF48-11F722BB9025}" destId="{8E9BD107-FB00-4A99-AEE8-D208FE31F7C2}" srcOrd="3" destOrd="0" parTransId="{DEDCB56B-AB96-4541-B123-5BB76F74600E}" sibTransId="{D933A079-E28D-4C14-9827-279B0F26B512}"/>
    <dgm:cxn modelId="{83083E25-AD5A-4003-B94D-5BF54892EB19}" type="presOf" srcId="{03AB81A6-83E0-4BD5-88C7-DE15B53CC2E6}" destId="{E60261F0-32AA-44AE-BD6D-FD0757EE4590}" srcOrd="0" destOrd="0" presId="urn:microsoft.com/office/officeart/2008/layout/VerticalCurvedList"/>
    <dgm:cxn modelId="{E2742D32-1CF9-446D-A2DB-CF8925B9C7CF}" type="presOf" srcId="{77E65263-6E18-4FCF-AF48-11F722BB9025}" destId="{23D98E47-FED0-48B8-B338-A8057EA573DD}" srcOrd="0" destOrd="0" presId="urn:microsoft.com/office/officeart/2008/layout/VerticalCurvedList"/>
    <dgm:cxn modelId="{623D6844-E772-43C9-8074-B34F00850407}" srcId="{77E65263-6E18-4FCF-AF48-11F722BB9025}" destId="{8345EE63-54BC-44CB-822E-0C1941D0A689}" srcOrd="1" destOrd="0" parTransId="{B7D76885-222D-4385-9906-892582D758DB}" sibTransId="{FB77825A-796B-4B9A-81AD-83F9F0E54AC1}"/>
    <dgm:cxn modelId="{5C7F8F62-A2B2-49B7-8C26-E8A01D8DC881}" type="presOf" srcId="{50A9D3BE-B045-40A2-A8DA-9DAB334172EC}" destId="{A920DB8F-391B-4D3E-B0CE-F02F54B0E41E}" srcOrd="0" destOrd="0" presId="urn:microsoft.com/office/officeart/2008/layout/VerticalCurvedList"/>
    <dgm:cxn modelId="{CFB5677C-459A-4554-B1B2-134AE2DD732F}" type="presOf" srcId="{69F30D29-0C73-4742-A169-68ABF846F99C}" destId="{D76031B2-63D6-4256-92E8-2B09DF9A1933}" srcOrd="0" destOrd="0" presId="urn:microsoft.com/office/officeart/2008/layout/VerticalCurvedList"/>
    <dgm:cxn modelId="{DCFDB5AD-386C-488E-B1BA-770A3003ECD7}" srcId="{77E65263-6E18-4FCF-AF48-11F722BB9025}" destId="{69F30D29-0C73-4742-A169-68ABF846F99C}" srcOrd="0" destOrd="0" parTransId="{E53F5A16-3C4D-4559-9BF6-FA439CEDA545}" sibTransId="{03AB81A6-83E0-4BD5-88C7-DE15B53CC2E6}"/>
    <dgm:cxn modelId="{8BF7AAB7-3E98-4156-A9F6-046AB4B2579A}" type="presOf" srcId="{8E9BD107-FB00-4A99-AEE8-D208FE31F7C2}" destId="{CB8D142A-9F0E-4D8B-A2BE-E34208041539}" srcOrd="0" destOrd="0" presId="urn:microsoft.com/office/officeart/2008/layout/VerticalCurvedList"/>
    <dgm:cxn modelId="{F9D7B0BA-5218-4F5B-BA74-9FF6A04DCD61}" srcId="{77E65263-6E18-4FCF-AF48-11F722BB9025}" destId="{50A9D3BE-B045-40A2-A8DA-9DAB334172EC}" srcOrd="2" destOrd="0" parTransId="{9886AF45-0BB6-4413-B682-F26938A09E61}" sibTransId="{43F4AB3F-E935-4B5C-9E15-03003F9F5962}"/>
    <dgm:cxn modelId="{E716CBDD-6854-4A53-9FAC-FCCC379D6E18}" type="presOf" srcId="{4122A36E-06A5-4DAE-8647-EFCBB0A589E0}" destId="{FCB6F131-B835-4AE9-AD17-840A30102EE1}" srcOrd="0" destOrd="0" presId="urn:microsoft.com/office/officeart/2008/layout/VerticalCurvedList"/>
    <dgm:cxn modelId="{848BE9EE-1912-4F20-B842-8CDF74FDC7EC}" srcId="{77E65263-6E18-4FCF-AF48-11F722BB9025}" destId="{4122A36E-06A5-4DAE-8647-EFCBB0A589E0}" srcOrd="4" destOrd="0" parTransId="{96868E63-C502-431B-991C-8F675D5C61B8}" sibTransId="{F9C86CDC-E4C6-4477-BA2C-E2EF800EB292}"/>
    <dgm:cxn modelId="{C242FFEF-5EDA-4C96-8A69-66541EEA1EC7}" type="presOf" srcId="{8345EE63-54BC-44CB-822E-0C1941D0A689}" destId="{D2A8F70B-13D2-47BB-AB8B-4D488A717E29}" srcOrd="0" destOrd="0" presId="urn:microsoft.com/office/officeart/2008/layout/VerticalCurvedList"/>
    <dgm:cxn modelId="{FA0B7693-5D9A-4F0A-9792-D03F2D6191EF}" type="presParOf" srcId="{23D98E47-FED0-48B8-B338-A8057EA573DD}" destId="{0B256737-86A3-4578-8CBB-117EE20B8FC7}" srcOrd="0" destOrd="0" presId="urn:microsoft.com/office/officeart/2008/layout/VerticalCurvedList"/>
    <dgm:cxn modelId="{3396D666-4AD4-49D0-81E7-26AF50FF999D}" type="presParOf" srcId="{0B256737-86A3-4578-8CBB-117EE20B8FC7}" destId="{D2A1DF25-FF89-48FD-ACE9-1CCA77AB72CE}" srcOrd="0" destOrd="0" presId="urn:microsoft.com/office/officeart/2008/layout/VerticalCurvedList"/>
    <dgm:cxn modelId="{26798B15-7F9C-4FFE-AC15-B0913BF3603E}" type="presParOf" srcId="{D2A1DF25-FF89-48FD-ACE9-1CCA77AB72CE}" destId="{7B0D9137-5F3B-401F-A712-CB57D0CCB2C9}" srcOrd="0" destOrd="0" presId="urn:microsoft.com/office/officeart/2008/layout/VerticalCurvedList"/>
    <dgm:cxn modelId="{544EE6B2-43BE-4B32-956E-C38F6955E74B}" type="presParOf" srcId="{D2A1DF25-FF89-48FD-ACE9-1CCA77AB72CE}" destId="{E60261F0-32AA-44AE-BD6D-FD0757EE4590}" srcOrd="1" destOrd="0" presId="urn:microsoft.com/office/officeart/2008/layout/VerticalCurvedList"/>
    <dgm:cxn modelId="{F7752D81-0EF4-489C-8444-59DB01AC0650}" type="presParOf" srcId="{D2A1DF25-FF89-48FD-ACE9-1CCA77AB72CE}" destId="{95D303AB-3C3F-4F98-B821-A950C6E48DF8}" srcOrd="2" destOrd="0" presId="urn:microsoft.com/office/officeart/2008/layout/VerticalCurvedList"/>
    <dgm:cxn modelId="{48B481E3-41BD-42D8-8A1B-5E67EC746F87}" type="presParOf" srcId="{D2A1DF25-FF89-48FD-ACE9-1CCA77AB72CE}" destId="{7E02C48D-6FC6-4E5F-9CEB-97B2D9451DB4}" srcOrd="3" destOrd="0" presId="urn:microsoft.com/office/officeart/2008/layout/VerticalCurvedList"/>
    <dgm:cxn modelId="{C5963B65-DBBB-4E89-A3F4-932DB0B5F247}" type="presParOf" srcId="{0B256737-86A3-4578-8CBB-117EE20B8FC7}" destId="{D76031B2-63D6-4256-92E8-2B09DF9A1933}" srcOrd="1" destOrd="0" presId="urn:microsoft.com/office/officeart/2008/layout/VerticalCurvedList"/>
    <dgm:cxn modelId="{AF3ECBCF-FA7E-4260-B959-244152DA0C8D}" type="presParOf" srcId="{0B256737-86A3-4578-8CBB-117EE20B8FC7}" destId="{EDA06442-4FFA-44B2-B9DC-545A08FF6DF6}" srcOrd="2" destOrd="0" presId="urn:microsoft.com/office/officeart/2008/layout/VerticalCurvedList"/>
    <dgm:cxn modelId="{AB185453-86D5-4787-9986-41AEEAE0B13B}" type="presParOf" srcId="{EDA06442-4FFA-44B2-B9DC-545A08FF6DF6}" destId="{77499E32-4A98-4DEF-B138-8B340F6A0C61}" srcOrd="0" destOrd="0" presId="urn:microsoft.com/office/officeart/2008/layout/VerticalCurvedList"/>
    <dgm:cxn modelId="{F94E2B4E-8DEA-46C8-9BE8-2B58095492AA}" type="presParOf" srcId="{0B256737-86A3-4578-8CBB-117EE20B8FC7}" destId="{D2A8F70B-13D2-47BB-AB8B-4D488A717E29}" srcOrd="3" destOrd="0" presId="urn:microsoft.com/office/officeart/2008/layout/VerticalCurvedList"/>
    <dgm:cxn modelId="{D90DFBF9-B51A-4988-8D4E-26FB3B378C43}" type="presParOf" srcId="{0B256737-86A3-4578-8CBB-117EE20B8FC7}" destId="{259671EE-C065-49CD-BEC8-7B99E75F3E9A}" srcOrd="4" destOrd="0" presId="urn:microsoft.com/office/officeart/2008/layout/VerticalCurvedList"/>
    <dgm:cxn modelId="{1B987277-343D-4118-A214-0843E9E65107}" type="presParOf" srcId="{259671EE-C065-49CD-BEC8-7B99E75F3E9A}" destId="{57300FAA-5FE9-4F0E-9137-60DFC5235BED}" srcOrd="0" destOrd="0" presId="urn:microsoft.com/office/officeart/2008/layout/VerticalCurvedList"/>
    <dgm:cxn modelId="{F5770258-ECC1-4622-AFE4-E8F85EC3700A}" type="presParOf" srcId="{0B256737-86A3-4578-8CBB-117EE20B8FC7}" destId="{A920DB8F-391B-4D3E-B0CE-F02F54B0E41E}" srcOrd="5" destOrd="0" presId="urn:microsoft.com/office/officeart/2008/layout/VerticalCurvedList"/>
    <dgm:cxn modelId="{E7DB57B7-6153-4151-B11E-1FBDD064FA41}" type="presParOf" srcId="{0B256737-86A3-4578-8CBB-117EE20B8FC7}" destId="{7955E52E-3A02-4514-8D9C-3094D4B2FEFB}" srcOrd="6" destOrd="0" presId="urn:microsoft.com/office/officeart/2008/layout/VerticalCurvedList"/>
    <dgm:cxn modelId="{B8CFCB6C-A785-4580-B464-B5B911DD3C37}" type="presParOf" srcId="{7955E52E-3A02-4514-8D9C-3094D4B2FEFB}" destId="{0BE603E7-A757-413F-B520-B903E46E6F4D}" srcOrd="0" destOrd="0" presId="urn:microsoft.com/office/officeart/2008/layout/VerticalCurvedList"/>
    <dgm:cxn modelId="{372875DD-C5E0-446B-B932-3A695EE12C34}" type="presParOf" srcId="{0B256737-86A3-4578-8CBB-117EE20B8FC7}" destId="{CB8D142A-9F0E-4D8B-A2BE-E34208041539}" srcOrd="7" destOrd="0" presId="urn:microsoft.com/office/officeart/2008/layout/VerticalCurvedList"/>
    <dgm:cxn modelId="{D36DF2AC-BF1F-4B89-AC47-3A4A4DB1BE56}" type="presParOf" srcId="{0B256737-86A3-4578-8CBB-117EE20B8FC7}" destId="{745FB686-05A6-46CF-AD78-2DB54FCBCF2D}" srcOrd="8" destOrd="0" presId="urn:microsoft.com/office/officeart/2008/layout/VerticalCurvedList"/>
    <dgm:cxn modelId="{526ACB54-7DC2-49CE-BE40-6BBB723B8BAE}" type="presParOf" srcId="{745FB686-05A6-46CF-AD78-2DB54FCBCF2D}" destId="{0781EFB3-CD84-4D1A-8356-2341A19FF6D0}" srcOrd="0" destOrd="0" presId="urn:microsoft.com/office/officeart/2008/layout/VerticalCurvedList"/>
    <dgm:cxn modelId="{17EABE87-0CDA-4754-8530-EB5FC3D0EDFC}" type="presParOf" srcId="{0B256737-86A3-4578-8CBB-117EE20B8FC7}" destId="{FCB6F131-B835-4AE9-AD17-840A30102EE1}" srcOrd="9" destOrd="0" presId="urn:microsoft.com/office/officeart/2008/layout/VerticalCurvedList"/>
    <dgm:cxn modelId="{DAD88E05-45D7-4195-B120-8A7272BF5B5B}" type="presParOf" srcId="{0B256737-86A3-4578-8CBB-117EE20B8FC7}" destId="{C723B9DF-7600-4F63-B712-DEF9863416E5}" srcOrd="10" destOrd="0" presId="urn:microsoft.com/office/officeart/2008/layout/VerticalCurvedList"/>
    <dgm:cxn modelId="{F6A9118C-6D24-45DB-A63E-C0BD364892C6}" type="presParOf" srcId="{C723B9DF-7600-4F63-B712-DEF9863416E5}" destId="{4BA45214-5C04-4CA8-A179-C0FFAD403CE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C3C772-6E43-4298-9D9B-03D18721FFF2}" type="doc">
      <dgm:prSet loTypeId="urn:microsoft.com/office/officeart/2016/7/layout/BasicLinearProcessNumbered" loCatId="process" qsTypeId="urn:microsoft.com/office/officeart/2005/8/quickstyle/simple1" qsCatId="simple" csTypeId="urn:microsoft.com/office/officeart/2005/8/colors/accent4_2" csCatId="accent4" phldr="1"/>
      <dgm:spPr/>
      <dgm:t>
        <a:bodyPr/>
        <a:lstStyle/>
        <a:p>
          <a:endParaRPr lang="en-US"/>
        </a:p>
      </dgm:t>
    </dgm:pt>
    <dgm:pt modelId="{5861C96F-3922-4B03-BC4A-BCB6FB46E6B1}">
      <dgm:prSet/>
      <dgm:spPr/>
      <dgm:t>
        <a:bodyPr/>
        <a:lstStyle/>
        <a:p>
          <a:r>
            <a:rPr lang="en-US" dirty="0"/>
            <a:t>Commit changes on branch and push</a:t>
          </a:r>
        </a:p>
      </dgm:t>
    </dgm:pt>
    <dgm:pt modelId="{74D4DC15-836B-48E9-8826-F8133707C15D}" type="parTrans" cxnId="{6A2DD33D-5B59-4450-9C6E-87E30E05C7D7}">
      <dgm:prSet/>
      <dgm:spPr/>
      <dgm:t>
        <a:bodyPr/>
        <a:lstStyle/>
        <a:p>
          <a:endParaRPr lang="en-US"/>
        </a:p>
      </dgm:t>
    </dgm:pt>
    <dgm:pt modelId="{427736D4-6D95-4991-B2A1-844F1EF05CE0}" type="sibTrans" cxnId="{6A2DD33D-5B59-4450-9C6E-87E30E05C7D7}">
      <dgm:prSet phldrT="2" phldr="0"/>
      <dgm:spPr/>
      <dgm:t>
        <a:bodyPr/>
        <a:lstStyle/>
        <a:p>
          <a:r>
            <a:rPr lang="en-US"/>
            <a:t>2</a:t>
          </a:r>
        </a:p>
      </dgm:t>
    </dgm:pt>
    <dgm:pt modelId="{6C02F3D5-8804-EE40-AC98-B120934B5E5B}">
      <dgm:prSet/>
      <dgm:spPr/>
      <dgm:t>
        <a:bodyPr/>
        <a:lstStyle/>
        <a:p>
          <a:r>
            <a:rPr lang="en-US"/>
            <a:t>Open new pull request</a:t>
          </a:r>
        </a:p>
      </dgm:t>
    </dgm:pt>
    <dgm:pt modelId="{07F9A5AC-AC8C-F545-90D3-945CECAA707F}" type="parTrans" cxnId="{343AAC0D-0306-5845-A54E-2311C9A4046F}">
      <dgm:prSet/>
      <dgm:spPr/>
      <dgm:t>
        <a:bodyPr/>
        <a:lstStyle/>
        <a:p>
          <a:endParaRPr lang="en-GB"/>
        </a:p>
      </dgm:t>
    </dgm:pt>
    <dgm:pt modelId="{652DF580-7DF0-AA4D-B190-331402C4704B}" type="sibTrans" cxnId="{343AAC0D-0306-5845-A54E-2311C9A4046F}">
      <dgm:prSet phldrT="3" phldr="0"/>
      <dgm:spPr/>
      <dgm:t>
        <a:bodyPr/>
        <a:lstStyle/>
        <a:p>
          <a:r>
            <a:rPr lang="en-GB"/>
            <a:t>3</a:t>
          </a:r>
        </a:p>
      </dgm:t>
    </dgm:pt>
    <dgm:pt modelId="{C1A4D799-BC4A-3745-BC52-02C19109AA67}">
      <dgm:prSet/>
      <dgm:spPr/>
      <dgm:t>
        <a:bodyPr/>
        <a:lstStyle/>
        <a:p>
          <a:r>
            <a:rPr lang="en-US"/>
            <a:t>Maintainer to approve request and merge</a:t>
          </a:r>
        </a:p>
      </dgm:t>
    </dgm:pt>
    <dgm:pt modelId="{2B141249-79F1-E24F-A434-273C62E5E43A}" type="parTrans" cxnId="{25D6BCD7-1CF9-6047-8C63-8C1D878FB1DA}">
      <dgm:prSet/>
      <dgm:spPr/>
      <dgm:t>
        <a:bodyPr/>
        <a:lstStyle/>
        <a:p>
          <a:endParaRPr lang="en-GB"/>
        </a:p>
      </dgm:t>
    </dgm:pt>
    <dgm:pt modelId="{EBA2D354-FA37-F443-885A-B375F51C6430}" type="sibTrans" cxnId="{25D6BCD7-1CF9-6047-8C63-8C1D878FB1DA}">
      <dgm:prSet phldrT="4" phldr="0"/>
      <dgm:spPr/>
      <dgm:t>
        <a:bodyPr/>
        <a:lstStyle/>
        <a:p>
          <a:r>
            <a:rPr lang="en-GB"/>
            <a:t>4</a:t>
          </a:r>
        </a:p>
      </dgm:t>
    </dgm:pt>
    <dgm:pt modelId="{A70C1F94-44AD-2843-AE9A-02261A2E75FC}">
      <dgm:prSet/>
      <dgm:spPr/>
      <dgm:t>
        <a:bodyPr/>
        <a:lstStyle/>
        <a:p>
          <a:r>
            <a:rPr lang="en-GB" dirty="0"/>
            <a:t>Add collaborators on GitHub</a:t>
          </a:r>
        </a:p>
      </dgm:t>
    </dgm:pt>
    <dgm:pt modelId="{C45D0D86-EAFD-C24C-B5DB-C47D5C97E9CA}" type="parTrans" cxnId="{86CDAF52-7B99-8342-9298-838E3A4733DE}">
      <dgm:prSet/>
      <dgm:spPr/>
      <dgm:t>
        <a:bodyPr/>
        <a:lstStyle/>
        <a:p>
          <a:endParaRPr lang="en-GB"/>
        </a:p>
      </dgm:t>
    </dgm:pt>
    <dgm:pt modelId="{D27EB0D9-EC99-FF41-A35D-DCC086AF5E38}" type="sibTrans" cxnId="{86CDAF52-7B99-8342-9298-838E3A4733DE}">
      <dgm:prSet phldrT="1" phldr="0"/>
      <dgm:spPr/>
      <dgm:t>
        <a:bodyPr/>
        <a:lstStyle/>
        <a:p>
          <a:r>
            <a:rPr lang="en-GB"/>
            <a:t>1</a:t>
          </a:r>
        </a:p>
      </dgm:t>
    </dgm:pt>
    <dgm:pt modelId="{E1C9AAB8-8B34-444A-8AA8-9251213F00BE}" type="pres">
      <dgm:prSet presAssocID="{A2C3C772-6E43-4298-9D9B-03D18721FFF2}" presName="Name0" presStyleCnt="0">
        <dgm:presLayoutVars>
          <dgm:animLvl val="lvl"/>
          <dgm:resizeHandles val="exact"/>
        </dgm:presLayoutVars>
      </dgm:prSet>
      <dgm:spPr/>
    </dgm:pt>
    <dgm:pt modelId="{FD36A69F-482C-6F4C-99B7-3AFBD227FA95}" type="pres">
      <dgm:prSet presAssocID="{A70C1F94-44AD-2843-AE9A-02261A2E75FC}" presName="compositeNode" presStyleCnt="0">
        <dgm:presLayoutVars>
          <dgm:bulletEnabled val="1"/>
        </dgm:presLayoutVars>
      </dgm:prSet>
      <dgm:spPr/>
    </dgm:pt>
    <dgm:pt modelId="{D2C26C28-C23E-CA40-BD50-6326492F43B2}" type="pres">
      <dgm:prSet presAssocID="{A70C1F94-44AD-2843-AE9A-02261A2E75FC}" presName="bgRect" presStyleLbl="bgAccFollowNode1" presStyleIdx="0" presStyleCnt="4"/>
      <dgm:spPr/>
    </dgm:pt>
    <dgm:pt modelId="{A835B9BB-B65F-5E4F-B21B-ED56E72D32A6}" type="pres">
      <dgm:prSet presAssocID="{D27EB0D9-EC99-FF41-A35D-DCC086AF5E38}" presName="sibTransNodeCircle" presStyleLbl="alignNode1" presStyleIdx="0" presStyleCnt="8">
        <dgm:presLayoutVars>
          <dgm:chMax val="0"/>
          <dgm:bulletEnabled/>
        </dgm:presLayoutVars>
      </dgm:prSet>
      <dgm:spPr/>
    </dgm:pt>
    <dgm:pt modelId="{72221461-E29C-9D42-9CA1-BE4A713B2A29}" type="pres">
      <dgm:prSet presAssocID="{A70C1F94-44AD-2843-AE9A-02261A2E75FC}" presName="bottomLine" presStyleLbl="alignNode1" presStyleIdx="1" presStyleCnt="8">
        <dgm:presLayoutVars/>
      </dgm:prSet>
      <dgm:spPr/>
    </dgm:pt>
    <dgm:pt modelId="{784098EB-AEDE-9D46-BBC3-4FA7B19F8F65}" type="pres">
      <dgm:prSet presAssocID="{A70C1F94-44AD-2843-AE9A-02261A2E75FC}" presName="nodeText" presStyleLbl="bgAccFollowNode1" presStyleIdx="0" presStyleCnt="4">
        <dgm:presLayoutVars>
          <dgm:bulletEnabled val="1"/>
        </dgm:presLayoutVars>
      </dgm:prSet>
      <dgm:spPr/>
    </dgm:pt>
    <dgm:pt modelId="{6DCCB4A0-C2A7-1F4F-905E-0FC16DBC14D6}" type="pres">
      <dgm:prSet presAssocID="{D27EB0D9-EC99-FF41-A35D-DCC086AF5E38}" presName="sibTrans" presStyleCnt="0"/>
      <dgm:spPr/>
    </dgm:pt>
    <dgm:pt modelId="{03935BA1-DBBF-4E0A-B5C7-9DD30659A47C}" type="pres">
      <dgm:prSet presAssocID="{5861C96F-3922-4B03-BC4A-BCB6FB46E6B1}" presName="compositeNode" presStyleCnt="0">
        <dgm:presLayoutVars>
          <dgm:bulletEnabled val="1"/>
        </dgm:presLayoutVars>
      </dgm:prSet>
      <dgm:spPr/>
    </dgm:pt>
    <dgm:pt modelId="{5C007EE2-D075-4029-84F2-BDB0083042ED}" type="pres">
      <dgm:prSet presAssocID="{5861C96F-3922-4B03-BC4A-BCB6FB46E6B1}" presName="bgRect" presStyleLbl="bgAccFollowNode1" presStyleIdx="1" presStyleCnt="4"/>
      <dgm:spPr/>
    </dgm:pt>
    <dgm:pt modelId="{4BDD09C4-0C22-4C59-920B-E37CAA3FA607}" type="pres">
      <dgm:prSet presAssocID="{427736D4-6D95-4991-B2A1-844F1EF05CE0}" presName="sibTransNodeCircle" presStyleLbl="alignNode1" presStyleIdx="2" presStyleCnt="8">
        <dgm:presLayoutVars>
          <dgm:chMax val="0"/>
          <dgm:bulletEnabled/>
        </dgm:presLayoutVars>
      </dgm:prSet>
      <dgm:spPr/>
    </dgm:pt>
    <dgm:pt modelId="{3504659E-50B7-494C-9C8B-D605BB0B039C}" type="pres">
      <dgm:prSet presAssocID="{5861C96F-3922-4B03-BC4A-BCB6FB46E6B1}" presName="bottomLine" presStyleLbl="alignNode1" presStyleIdx="3" presStyleCnt="8">
        <dgm:presLayoutVars/>
      </dgm:prSet>
      <dgm:spPr/>
    </dgm:pt>
    <dgm:pt modelId="{11CAED4B-7F67-4467-AC43-AE991FDE0D78}" type="pres">
      <dgm:prSet presAssocID="{5861C96F-3922-4B03-BC4A-BCB6FB46E6B1}" presName="nodeText" presStyleLbl="bgAccFollowNode1" presStyleIdx="1" presStyleCnt="4">
        <dgm:presLayoutVars>
          <dgm:bulletEnabled val="1"/>
        </dgm:presLayoutVars>
      </dgm:prSet>
      <dgm:spPr/>
    </dgm:pt>
    <dgm:pt modelId="{3023B7DF-B619-E947-81DD-AC3A4B6F3AD5}" type="pres">
      <dgm:prSet presAssocID="{427736D4-6D95-4991-B2A1-844F1EF05CE0}" presName="sibTrans" presStyleCnt="0"/>
      <dgm:spPr/>
    </dgm:pt>
    <dgm:pt modelId="{61CE2BBF-61A7-BB43-90F9-65120CCD68EE}" type="pres">
      <dgm:prSet presAssocID="{6C02F3D5-8804-EE40-AC98-B120934B5E5B}" presName="compositeNode" presStyleCnt="0">
        <dgm:presLayoutVars>
          <dgm:bulletEnabled val="1"/>
        </dgm:presLayoutVars>
      </dgm:prSet>
      <dgm:spPr/>
    </dgm:pt>
    <dgm:pt modelId="{19EC70F0-7D80-6944-BA3A-6F5698E55B95}" type="pres">
      <dgm:prSet presAssocID="{6C02F3D5-8804-EE40-AC98-B120934B5E5B}" presName="bgRect" presStyleLbl="bgAccFollowNode1" presStyleIdx="2" presStyleCnt="4"/>
      <dgm:spPr/>
    </dgm:pt>
    <dgm:pt modelId="{0273E320-1EDC-A24F-B502-4551E05344F6}" type="pres">
      <dgm:prSet presAssocID="{652DF580-7DF0-AA4D-B190-331402C4704B}" presName="sibTransNodeCircle" presStyleLbl="alignNode1" presStyleIdx="4" presStyleCnt="8">
        <dgm:presLayoutVars>
          <dgm:chMax val="0"/>
          <dgm:bulletEnabled/>
        </dgm:presLayoutVars>
      </dgm:prSet>
      <dgm:spPr/>
    </dgm:pt>
    <dgm:pt modelId="{A7EB313E-DC37-2747-83EB-F1E1B5FAC633}" type="pres">
      <dgm:prSet presAssocID="{6C02F3D5-8804-EE40-AC98-B120934B5E5B}" presName="bottomLine" presStyleLbl="alignNode1" presStyleIdx="5" presStyleCnt="8">
        <dgm:presLayoutVars/>
      </dgm:prSet>
      <dgm:spPr/>
    </dgm:pt>
    <dgm:pt modelId="{7778603E-9EAD-1740-91F3-5F2009A9386B}" type="pres">
      <dgm:prSet presAssocID="{6C02F3D5-8804-EE40-AC98-B120934B5E5B}" presName="nodeText" presStyleLbl="bgAccFollowNode1" presStyleIdx="2" presStyleCnt="4">
        <dgm:presLayoutVars>
          <dgm:bulletEnabled val="1"/>
        </dgm:presLayoutVars>
      </dgm:prSet>
      <dgm:spPr/>
    </dgm:pt>
    <dgm:pt modelId="{CCDB2994-0AF4-9C4D-9ED3-C23C62BF023C}" type="pres">
      <dgm:prSet presAssocID="{652DF580-7DF0-AA4D-B190-331402C4704B}" presName="sibTrans" presStyleCnt="0"/>
      <dgm:spPr/>
    </dgm:pt>
    <dgm:pt modelId="{456C8B51-6F34-EE48-99C1-3302D824DDD0}" type="pres">
      <dgm:prSet presAssocID="{C1A4D799-BC4A-3745-BC52-02C19109AA67}" presName="compositeNode" presStyleCnt="0">
        <dgm:presLayoutVars>
          <dgm:bulletEnabled val="1"/>
        </dgm:presLayoutVars>
      </dgm:prSet>
      <dgm:spPr/>
    </dgm:pt>
    <dgm:pt modelId="{52041170-1071-9B45-8D99-0BC381C044F4}" type="pres">
      <dgm:prSet presAssocID="{C1A4D799-BC4A-3745-BC52-02C19109AA67}" presName="bgRect" presStyleLbl="bgAccFollowNode1" presStyleIdx="3" presStyleCnt="4"/>
      <dgm:spPr/>
    </dgm:pt>
    <dgm:pt modelId="{B9A9CEE8-E49E-B443-BCFD-66DD06E60722}" type="pres">
      <dgm:prSet presAssocID="{EBA2D354-FA37-F443-885A-B375F51C6430}" presName="sibTransNodeCircle" presStyleLbl="alignNode1" presStyleIdx="6" presStyleCnt="8">
        <dgm:presLayoutVars>
          <dgm:chMax val="0"/>
          <dgm:bulletEnabled/>
        </dgm:presLayoutVars>
      </dgm:prSet>
      <dgm:spPr/>
    </dgm:pt>
    <dgm:pt modelId="{E0AB1484-D6AE-A341-8A6F-7E796C94CC89}" type="pres">
      <dgm:prSet presAssocID="{C1A4D799-BC4A-3745-BC52-02C19109AA67}" presName="bottomLine" presStyleLbl="alignNode1" presStyleIdx="7" presStyleCnt="8">
        <dgm:presLayoutVars/>
      </dgm:prSet>
      <dgm:spPr/>
    </dgm:pt>
    <dgm:pt modelId="{B13DB331-A7F1-254E-AAD5-F29ABD012155}" type="pres">
      <dgm:prSet presAssocID="{C1A4D799-BC4A-3745-BC52-02C19109AA67}" presName="nodeText" presStyleLbl="bgAccFollowNode1" presStyleIdx="3" presStyleCnt="4">
        <dgm:presLayoutVars>
          <dgm:bulletEnabled val="1"/>
        </dgm:presLayoutVars>
      </dgm:prSet>
      <dgm:spPr/>
    </dgm:pt>
  </dgm:ptLst>
  <dgm:cxnLst>
    <dgm:cxn modelId="{95CF1204-28AB-2849-A4BA-D9B5DDB13854}" type="presOf" srcId="{EBA2D354-FA37-F443-885A-B375F51C6430}" destId="{B9A9CEE8-E49E-B443-BCFD-66DD06E60722}" srcOrd="0" destOrd="0" presId="urn:microsoft.com/office/officeart/2016/7/layout/BasicLinearProcessNumbered"/>
    <dgm:cxn modelId="{343AAC0D-0306-5845-A54E-2311C9A4046F}" srcId="{A2C3C772-6E43-4298-9D9B-03D18721FFF2}" destId="{6C02F3D5-8804-EE40-AC98-B120934B5E5B}" srcOrd="2" destOrd="0" parTransId="{07F9A5AC-AC8C-F545-90D3-945CECAA707F}" sibTransId="{652DF580-7DF0-AA4D-B190-331402C4704B}"/>
    <dgm:cxn modelId="{AA593638-237F-C94E-94EC-5892445C35AC}" type="presOf" srcId="{D27EB0D9-EC99-FF41-A35D-DCC086AF5E38}" destId="{A835B9BB-B65F-5E4F-B21B-ED56E72D32A6}" srcOrd="0" destOrd="0" presId="urn:microsoft.com/office/officeart/2016/7/layout/BasicLinearProcessNumbered"/>
    <dgm:cxn modelId="{404D6038-A2FA-3A49-AC2F-83BB65A4EE3F}" type="presOf" srcId="{6C02F3D5-8804-EE40-AC98-B120934B5E5B}" destId="{19EC70F0-7D80-6944-BA3A-6F5698E55B95}" srcOrd="0" destOrd="0" presId="urn:microsoft.com/office/officeart/2016/7/layout/BasicLinearProcessNumbered"/>
    <dgm:cxn modelId="{6A2DD33D-5B59-4450-9C6E-87E30E05C7D7}" srcId="{A2C3C772-6E43-4298-9D9B-03D18721FFF2}" destId="{5861C96F-3922-4B03-BC4A-BCB6FB46E6B1}" srcOrd="1" destOrd="0" parTransId="{74D4DC15-836B-48E9-8826-F8133707C15D}" sibTransId="{427736D4-6D95-4991-B2A1-844F1EF05CE0}"/>
    <dgm:cxn modelId="{86CDAF52-7B99-8342-9298-838E3A4733DE}" srcId="{A2C3C772-6E43-4298-9D9B-03D18721FFF2}" destId="{A70C1F94-44AD-2843-AE9A-02261A2E75FC}" srcOrd="0" destOrd="0" parTransId="{C45D0D86-EAFD-C24C-B5DB-C47D5C97E9CA}" sibTransId="{D27EB0D9-EC99-FF41-A35D-DCC086AF5E38}"/>
    <dgm:cxn modelId="{67B4E154-7573-2F4D-93C7-FCB85E3407E2}" type="presOf" srcId="{A70C1F94-44AD-2843-AE9A-02261A2E75FC}" destId="{784098EB-AEDE-9D46-BBC3-4FA7B19F8F65}" srcOrd="1" destOrd="0" presId="urn:microsoft.com/office/officeart/2016/7/layout/BasicLinearProcessNumbered"/>
    <dgm:cxn modelId="{2BC8AC75-3F37-4AA2-BC47-243ABAA8B87F}" type="presOf" srcId="{A2C3C772-6E43-4298-9D9B-03D18721FFF2}" destId="{E1C9AAB8-8B34-444A-8AA8-9251213F00BE}" srcOrd="0" destOrd="0" presId="urn:microsoft.com/office/officeart/2016/7/layout/BasicLinearProcessNumbered"/>
    <dgm:cxn modelId="{82D66B8F-AF7D-2543-BA2E-FC5499072015}" type="presOf" srcId="{427736D4-6D95-4991-B2A1-844F1EF05CE0}" destId="{4BDD09C4-0C22-4C59-920B-E37CAA3FA607}" srcOrd="0" destOrd="0" presId="urn:microsoft.com/office/officeart/2016/7/layout/BasicLinearProcessNumbered"/>
    <dgm:cxn modelId="{658C7591-9025-C84F-BF55-96A391154F86}" type="presOf" srcId="{652DF580-7DF0-AA4D-B190-331402C4704B}" destId="{0273E320-1EDC-A24F-B502-4551E05344F6}" srcOrd="0" destOrd="0" presId="urn:microsoft.com/office/officeart/2016/7/layout/BasicLinearProcessNumbered"/>
    <dgm:cxn modelId="{80F8A79F-CD0E-EC4C-BB29-3C1E80D93690}" type="presOf" srcId="{6C02F3D5-8804-EE40-AC98-B120934B5E5B}" destId="{7778603E-9EAD-1740-91F3-5F2009A9386B}" srcOrd="1" destOrd="0" presId="urn:microsoft.com/office/officeart/2016/7/layout/BasicLinearProcessNumbered"/>
    <dgm:cxn modelId="{F255ADA7-CF6E-9A4B-8DAA-E3F3608F431D}" type="presOf" srcId="{5861C96F-3922-4B03-BC4A-BCB6FB46E6B1}" destId="{11CAED4B-7F67-4467-AC43-AE991FDE0D78}" srcOrd="1" destOrd="0" presId="urn:microsoft.com/office/officeart/2016/7/layout/BasicLinearProcessNumbered"/>
    <dgm:cxn modelId="{23DD80C5-AC7C-6144-8EDC-B005EA64D89E}" type="presOf" srcId="{5861C96F-3922-4B03-BC4A-BCB6FB46E6B1}" destId="{5C007EE2-D075-4029-84F2-BDB0083042ED}" srcOrd="0" destOrd="0" presId="urn:microsoft.com/office/officeart/2016/7/layout/BasicLinearProcessNumbered"/>
    <dgm:cxn modelId="{C7F7EEC5-0771-DD4D-979D-CFDBBF1066B0}" type="presOf" srcId="{C1A4D799-BC4A-3745-BC52-02C19109AA67}" destId="{52041170-1071-9B45-8D99-0BC381C044F4}" srcOrd="0" destOrd="0" presId="urn:microsoft.com/office/officeart/2016/7/layout/BasicLinearProcessNumbered"/>
    <dgm:cxn modelId="{25D6BCD7-1CF9-6047-8C63-8C1D878FB1DA}" srcId="{A2C3C772-6E43-4298-9D9B-03D18721FFF2}" destId="{C1A4D799-BC4A-3745-BC52-02C19109AA67}" srcOrd="3" destOrd="0" parTransId="{2B141249-79F1-E24F-A434-273C62E5E43A}" sibTransId="{EBA2D354-FA37-F443-885A-B375F51C6430}"/>
    <dgm:cxn modelId="{E344FAE0-2368-4E46-A1E8-BBA29930F09C}" type="presOf" srcId="{A70C1F94-44AD-2843-AE9A-02261A2E75FC}" destId="{D2C26C28-C23E-CA40-BD50-6326492F43B2}" srcOrd="0" destOrd="0" presId="urn:microsoft.com/office/officeart/2016/7/layout/BasicLinearProcessNumbered"/>
    <dgm:cxn modelId="{21FB6BF5-36EC-3044-948E-0B709254FEB8}" type="presOf" srcId="{C1A4D799-BC4A-3745-BC52-02C19109AA67}" destId="{B13DB331-A7F1-254E-AAD5-F29ABD012155}" srcOrd="1" destOrd="0" presId="urn:microsoft.com/office/officeart/2016/7/layout/BasicLinearProcessNumbered"/>
    <dgm:cxn modelId="{AC742644-6FF6-1E41-823F-2BD4ED63CF41}" type="presParOf" srcId="{E1C9AAB8-8B34-444A-8AA8-9251213F00BE}" destId="{FD36A69F-482C-6F4C-99B7-3AFBD227FA95}" srcOrd="0" destOrd="0" presId="urn:microsoft.com/office/officeart/2016/7/layout/BasicLinearProcessNumbered"/>
    <dgm:cxn modelId="{66A0F7CB-2649-D049-B13F-642454B1FAC9}" type="presParOf" srcId="{FD36A69F-482C-6F4C-99B7-3AFBD227FA95}" destId="{D2C26C28-C23E-CA40-BD50-6326492F43B2}" srcOrd="0" destOrd="0" presId="urn:microsoft.com/office/officeart/2016/7/layout/BasicLinearProcessNumbered"/>
    <dgm:cxn modelId="{8DACB453-609A-7546-AEC7-68E1051694F8}" type="presParOf" srcId="{FD36A69F-482C-6F4C-99B7-3AFBD227FA95}" destId="{A835B9BB-B65F-5E4F-B21B-ED56E72D32A6}" srcOrd="1" destOrd="0" presId="urn:microsoft.com/office/officeart/2016/7/layout/BasicLinearProcessNumbered"/>
    <dgm:cxn modelId="{2386CC0E-8673-4344-BFDB-0351D48EC59D}" type="presParOf" srcId="{FD36A69F-482C-6F4C-99B7-3AFBD227FA95}" destId="{72221461-E29C-9D42-9CA1-BE4A713B2A29}" srcOrd="2" destOrd="0" presId="urn:microsoft.com/office/officeart/2016/7/layout/BasicLinearProcessNumbered"/>
    <dgm:cxn modelId="{D106ABFB-B633-5E43-B82F-4497CE820981}" type="presParOf" srcId="{FD36A69F-482C-6F4C-99B7-3AFBD227FA95}" destId="{784098EB-AEDE-9D46-BBC3-4FA7B19F8F65}" srcOrd="3" destOrd="0" presId="urn:microsoft.com/office/officeart/2016/7/layout/BasicLinearProcessNumbered"/>
    <dgm:cxn modelId="{046ABC9E-9026-1F49-A270-1DF057C8B377}" type="presParOf" srcId="{E1C9AAB8-8B34-444A-8AA8-9251213F00BE}" destId="{6DCCB4A0-C2A7-1F4F-905E-0FC16DBC14D6}" srcOrd="1" destOrd="0" presId="urn:microsoft.com/office/officeart/2016/7/layout/BasicLinearProcessNumbered"/>
    <dgm:cxn modelId="{84E21ADA-7949-7B4C-A2CB-C37E34E945B6}" type="presParOf" srcId="{E1C9AAB8-8B34-444A-8AA8-9251213F00BE}" destId="{03935BA1-DBBF-4E0A-B5C7-9DD30659A47C}" srcOrd="2" destOrd="0" presId="urn:microsoft.com/office/officeart/2016/7/layout/BasicLinearProcessNumbered"/>
    <dgm:cxn modelId="{DE190F80-819E-0943-AD3B-311F363E05E1}" type="presParOf" srcId="{03935BA1-DBBF-4E0A-B5C7-9DD30659A47C}" destId="{5C007EE2-D075-4029-84F2-BDB0083042ED}" srcOrd="0" destOrd="0" presId="urn:microsoft.com/office/officeart/2016/7/layout/BasicLinearProcessNumbered"/>
    <dgm:cxn modelId="{776B132D-3EBF-2549-B410-5CA59D4B103E}" type="presParOf" srcId="{03935BA1-DBBF-4E0A-B5C7-9DD30659A47C}" destId="{4BDD09C4-0C22-4C59-920B-E37CAA3FA607}" srcOrd="1" destOrd="0" presId="urn:microsoft.com/office/officeart/2016/7/layout/BasicLinearProcessNumbered"/>
    <dgm:cxn modelId="{EBD6A3E2-E423-3541-8541-280F863AC58C}" type="presParOf" srcId="{03935BA1-DBBF-4E0A-B5C7-9DD30659A47C}" destId="{3504659E-50B7-494C-9C8B-D605BB0B039C}" srcOrd="2" destOrd="0" presId="urn:microsoft.com/office/officeart/2016/7/layout/BasicLinearProcessNumbered"/>
    <dgm:cxn modelId="{A02D518E-2FA0-2B49-99B1-ABA2FE25E8B4}" type="presParOf" srcId="{03935BA1-DBBF-4E0A-B5C7-9DD30659A47C}" destId="{11CAED4B-7F67-4467-AC43-AE991FDE0D78}" srcOrd="3" destOrd="0" presId="urn:microsoft.com/office/officeart/2016/7/layout/BasicLinearProcessNumbered"/>
    <dgm:cxn modelId="{30FB9F0B-ADF3-1D4D-BD34-9144E507280C}" type="presParOf" srcId="{E1C9AAB8-8B34-444A-8AA8-9251213F00BE}" destId="{3023B7DF-B619-E947-81DD-AC3A4B6F3AD5}" srcOrd="3" destOrd="0" presId="urn:microsoft.com/office/officeart/2016/7/layout/BasicLinearProcessNumbered"/>
    <dgm:cxn modelId="{74DBE86D-561E-6346-BD32-D28FF9C2B9F9}" type="presParOf" srcId="{E1C9AAB8-8B34-444A-8AA8-9251213F00BE}" destId="{61CE2BBF-61A7-BB43-90F9-65120CCD68EE}" srcOrd="4" destOrd="0" presId="urn:microsoft.com/office/officeart/2016/7/layout/BasicLinearProcessNumbered"/>
    <dgm:cxn modelId="{88186C03-4979-C841-93FD-94F062B2BB4D}" type="presParOf" srcId="{61CE2BBF-61A7-BB43-90F9-65120CCD68EE}" destId="{19EC70F0-7D80-6944-BA3A-6F5698E55B95}" srcOrd="0" destOrd="0" presId="urn:microsoft.com/office/officeart/2016/7/layout/BasicLinearProcessNumbered"/>
    <dgm:cxn modelId="{BDC45522-D418-EF4E-808D-69458AB0AA49}" type="presParOf" srcId="{61CE2BBF-61A7-BB43-90F9-65120CCD68EE}" destId="{0273E320-1EDC-A24F-B502-4551E05344F6}" srcOrd="1" destOrd="0" presId="urn:microsoft.com/office/officeart/2016/7/layout/BasicLinearProcessNumbered"/>
    <dgm:cxn modelId="{428BBE94-E3E8-C346-9972-06C001B5B8EB}" type="presParOf" srcId="{61CE2BBF-61A7-BB43-90F9-65120CCD68EE}" destId="{A7EB313E-DC37-2747-83EB-F1E1B5FAC633}" srcOrd="2" destOrd="0" presId="urn:microsoft.com/office/officeart/2016/7/layout/BasicLinearProcessNumbered"/>
    <dgm:cxn modelId="{8115C97F-B9AA-D540-B119-7A8B47C7614E}" type="presParOf" srcId="{61CE2BBF-61A7-BB43-90F9-65120CCD68EE}" destId="{7778603E-9EAD-1740-91F3-5F2009A9386B}" srcOrd="3" destOrd="0" presId="urn:microsoft.com/office/officeart/2016/7/layout/BasicLinearProcessNumbered"/>
    <dgm:cxn modelId="{A2A7E6CD-1C3C-564A-8587-DC92679093CA}" type="presParOf" srcId="{E1C9AAB8-8B34-444A-8AA8-9251213F00BE}" destId="{CCDB2994-0AF4-9C4D-9ED3-C23C62BF023C}" srcOrd="5" destOrd="0" presId="urn:microsoft.com/office/officeart/2016/7/layout/BasicLinearProcessNumbered"/>
    <dgm:cxn modelId="{726FD0D2-E822-6642-97D5-EA40543BED9E}" type="presParOf" srcId="{E1C9AAB8-8B34-444A-8AA8-9251213F00BE}" destId="{456C8B51-6F34-EE48-99C1-3302D824DDD0}" srcOrd="6" destOrd="0" presId="urn:microsoft.com/office/officeart/2016/7/layout/BasicLinearProcessNumbered"/>
    <dgm:cxn modelId="{14FC9FDE-D077-104A-AA20-FFF2C2583D7F}" type="presParOf" srcId="{456C8B51-6F34-EE48-99C1-3302D824DDD0}" destId="{52041170-1071-9B45-8D99-0BC381C044F4}" srcOrd="0" destOrd="0" presId="urn:microsoft.com/office/officeart/2016/7/layout/BasicLinearProcessNumbered"/>
    <dgm:cxn modelId="{EE046531-F519-4E4A-B090-5F0C40E53C8B}" type="presParOf" srcId="{456C8B51-6F34-EE48-99C1-3302D824DDD0}" destId="{B9A9CEE8-E49E-B443-BCFD-66DD06E60722}" srcOrd="1" destOrd="0" presId="urn:microsoft.com/office/officeart/2016/7/layout/BasicLinearProcessNumbered"/>
    <dgm:cxn modelId="{BBB6152A-6BC5-8F4E-AFE6-A4F863CED751}" type="presParOf" srcId="{456C8B51-6F34-EE48-99C1-3302D824DDD0}" destId="{E0AB1484-D6AE-A341-8A6F-7E796C94CC89}" srcOrd="2" destOrd="0" presId="urn:microsoft.com/office/officeart/2016/7/layout/BasicLinearProcessNumbered"/>
    <dgm:cxn modelId="{8A10FCDF-32E3-544D-9CEA-11046E089E0C}" type="presParOf" srcId="{456C8B51-6F34-EE48-99C1-3302D824DDD0}" destId="{B13DB331-A7F1-254E-AAD5-F29ABD01215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07EE2-D075-4029-84F2-BDB0083042ED}">
      <dsp:nvSpPr>
        <dsp:cNvPr id="0" name=""/>
        <dsp:cNvSpPr/>
      </dsp:nvSpPr>
      <dsp:spPr>
        <a:xfrm>
          <a:off x="3889" y="857049"/>
          <a:ext cx="2105818" cy="294814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4178" tIns="330200" rIns="164178" bIns="330200" numCol="1" spcCol="1270" anchor="t" anchorCtr="0">
          <a:noAutofit/>
        </a:bodyPr>
        <a:lstStyle/>
        <a:p>
          <a:pPr marL="0" lvl="0" indent="0" algn="l" defTabSz="1066800">
            <a:lnSpc>
              <a:spcPct val="90000"/>
            </a:lnSpc>
            <a:spcBef>
              <a:spcPct val="0"/>
            </a:spcBef>
            <a:spcAft>
              <a:spcPct val="35000"/>
            </a:spcAft>
            <a:buNone/>
          </a:pPr>
          <a:r>
            <a:rPr lang="en-CH" sz="2400" kern="1200"/>
            <a:t>Create a new git repo</a:t>
          </a:r>
          <a:br>
            <a:rPr lang="en-CH" sz="2400" kern="1200"/>
          </a:br>
          <a:r>
            <a:rPr lang="en-CH" sz="2400" kern="1200"/>
            <a:t>(add </a:t>
          </a:r>
          <a:r>
            <a:rPr lang="en-CH" sz="2400" kern="1200" err="1"/>
            <a:t>gitignore</a:t>
          </a:r>
          <a:r>
            <a:rPr lang="en-CH" sz="2400" kern="1200"/>
            <a:t>)</a:t>
          </a:r>
          <a:endParaRPr lang="en-US" sz="2400" kern="1200"/>
        </a:p>
      </dsp:txBody>
      <dsp:txXfrm>
        <a:off x="3889" y="1977345"/>
        <a:ext cx="2105818" cy="1768887"/>
      </dsp:txXfrm>
    </dsp:sp>
    <dsp:sp modelId="{4BDD09C4-0C22-4C59-920B-E37CAA3FA607}">
      <dsp:nvSpPr>
        <dsp:cNvPr id="0" name=""/>
        <dsp:cNvSpPr/>
      </dsp:nvSpPr>
      <dsp:spPr>
        <a:xfrm>
          <a:off x="614576" y="1151864"/>
          <a:ext cx="884443" cy="884443"/>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955" tIns="12700" rIns="68955"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744100" y="1281388"/>
        <a:ext cx="625395" cy="625395"/>
      </dsp:txXfrm>
    </dsp:sp>
    <dsp:sp modelId="{3504659E-50B7-494C-9C8B-D605BB0B039C}">
      <dsp:nvSpPr>
        <dsp:cNvPr id="0" name=""/>
        <dsp:cNvSpPr/>
      </dsp:nvSpPr>
      <dsp:spPr>
        <a:xfrm>
          <a:off x="3889" y="3805124"/>
          <a:ext cx="2105818"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B41EA-1433-4756-8B72-3B57B081D008}">
      <dsp:nvSpPr>
        <dsp:cNvPr id="0" name=""/>
        <dsp:cNvSpPr/>
      </dsp:nvSpPr>
      <dsp:spPr>
        <a:xfrm>
          <a:off x="2320290" y="857049"/>
          <a:ext cx="2105818" cy="294814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4178" tIns="330200" rIns="164178" bIns="330200" numCol="1" spcCol="1270" anchor="t" anchorCtr="0">
          <a:noAutofit/>
        </a:bodyPr>
        <a:lstStyle/>
        <a:p>
          <a:pPr marL="0" lvl="0" indent="0" algn="l" defTabSz="1066800">
            <a:lnSpc>
              <a:spcPct val="90000"/>
            </a:lnSpc>
            <a:spcBef>
              <a:spcPct val="0"/>
            </a:spcBef>
            <a:spcAft>
              <a:spcPct val="35000"/>
            </a:spcAft>
            <a:buNone/>
          </a:pPr>
          <a:r>
            <a:rPr lang="en-CH" sz="2400" kern="1200"/>
            <a:t>Create a new virtual environment</a:t>
          </a:r>
          <a:endParaRPr lang="en-US" sz="2400" kern="1200"/>
        </a:p>
      </dsp:txBody>
      <dsp:txXfrm>
        <a:off x="2320290" y="1977345"/>
        <a:ext cx="2105818" cy="1768887"/>
      </dsp:txXfrm>
    </dsp:sp>
    <dsp:sp modelId="{4E57271C-0FD2-4BE3-B191-332AE31D2FFE}">
      <dsp:nvSpPr>
        <dsp:cNvPr id="0" name=""/>
        <dsp:cNvSpPr/>
      </dsp:nvSpPr>
      <dsp:spPr>
        <a:xfrm>
          <a:off x="2930977" y="1151864"/>
          <a:ext cx="884443" cy="884443"/>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955" tIns="12700" rIns="68955"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3060501" y="1281388"/>
        <a:ext cx="625395" cy="625395"/>
      </dsp:txXfrm>
    </dsp:sp>
    <dsp:sp modelId="{861EB6CD-FBE7-4F91-ABF3-DE1E514E0454}">
      <dsp:nvSpPr>
        <dsp:cNvPr id="0" name=""/>
        <dsp:cNvSpPr/>
      </dsp:nvSpPr>
      <dsp:spPr>
        <a:xfrm>
          <a:off x="2320290" y="3805124"/>
          <a:ext cx="2105818"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36D2C-011F-427E-A724-83EEAF804176}">
      <dsp:nvSpPr>
        <dsp:cNvPr id="0" name=""/>
        <dsp:cNvSpPr/>
      </dsp:nvSpPr>
      <dsp:spPr>
        <a:xfrm>
          <a:off x="4636690" y="857049"/>
          <a:ext cx="2105818" cy="294814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4178" tIns="330200" rIns="164178" bIns="330200" numCol="1" spcCol="1270" anchor="t" anchorCtr="0">
          <a:noAutofit/>
        </a:bodyPr>
        <a:lstStyle/>
        <a:p>
          <a:pPr marL="0" lvl="0" indent="0" algn="l" defTabSz="1066800">
            <a:lnSpc>
              <a:spcPct val="90000"/>
            </a:lnSpc>
            <a:spcBef>
              <a:spcPct val="0"/>
            </a:spcBef>
            <a:spcAft>
              <a:spcPct val="35000"/>
            </a:spcAft>
            <a:buNone/>
          </a:pPr>
          <a:r>
            <a:rPr lang="en-CH" sz="2400" kern="1200"/>
            <a:t>Activate the venv</a:t>
          </a:r>
          <a:r>
            <a:rPr lang="en-US" sz="2400" kern="1200"/>
            <a:t>/</a:t>
          </a:r>
          <a:r>
            <a:rPr lang="en-US" sz="2400" kern="1200" err="1"/>
            <a:t>Conda</a:t>
          </a:r>
          <a:r>
            <a:rPr lang="en-US" sz="2400" kern="1200"/>
            <a:t> env</a:t>
          </a:r>
        </a:p>
      </dsp:txBody>
      <dsp:txXfrm>
        <a:off x="4636690" y="1977345"/>
        <a:ext cx="2105818" cy="1768887"/>
      </dsp:txXfrm>
    </dsp:sp>
    <dsp:sp modelId="{90916642-7613-4496-AE14-1FA269569C4B}">
      <dsp:nvSpPr>
        <dsp:cNvPr id="0" name=""/>
        <dsp:cNvSpPr/>
      </dsp:nvSpPr>
      <dsp:spPr>
        <a:xfrm>
          <a:off x="5247378" y="1151864"/>
          <a:ext cx="884443" cy="884443"/>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955" tIns="12700" rIns="68955" bIns="12700" numCol="1" spcCol="1270" anchor="ctr" anchorCtr="0">
          <a:noAutofit/>
        </a:bodyPr>
        <a:lstStyle/>
        <a:p>
          <a:pPr marL="0" lvl="0" indent="0" algn="ctr" defTabSz="1778000">
            <a:lnSpc>
              <a:spcPct val="90000"/>
            </a:lnSpc>
            <a:spcBef>
              <a:spcPct val="0"/>
            </a:spcBef>
            <a:spcAft>
              <a:spcPct val="35000"/>
            </a:spcAft>
            <a:buNone/>
          </a:pPr>
          <a:r>
            <a:rPr lang="de-CH" sz="4000" kern="1200"/>
            <a:t>3</a:t>
          </a:r>
        </a:p>
      </dsp:txBody>
      <dsp:txXfrm>
        <a:off x="5376902" y="1281388"/>
        <a:ext cx="625395" cy="625395"/>
      </dsp:txXfrm>
    </dsp:sp>
    <dsp:sp modelId="{F52DEC2A-F333-42C4-890E-D1FDB91B5667}">
      <dsp:nvSpPr>
        <dsp:cNvPr id="0" name=""/>
        <dsp:cNvSpPr/>
      </dsp:nvSpPr>
      <dsp:spPr>
        <a:xfrm>
          <a:off x="4636690" y="3805124"/>
          <a:ext cx="2105818"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CFD0E-8B46-4F8E-BF02-00892D955DE9}">
      <dsp:nvSpPr>
        <dsp:cNvPr id="0" name=""/>
        <dsp:cNvSpPr/>
      </dsp:nvSpPr>
      <dsp:spPr>
        <a:xfrm>
          <a:off x="6953091" y="857049"/>
          <a:ext cx="2105818" cy="294814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4178" tIns="330200" rIns="164178" bIns="330200" numCol="1" spcCol="1270" anchor="t" anchorCtr="0">
          <a:noAutofit/>
        </a:bodyPr>
        <a:lstStyle/>
        <a:p>
          <a:pPr marL="0" lvl="0" indent="0" algn="l" defTabSz="1066800">
            <a:lnSpc>
              <a:spcPct val="90000"/>
            </a:lnSpc>
            <a:spcBef>
              <a:spcPct val="0"/>
            </a:spcBef>
            <a:spcAft>
              <a:spcPct val="35000"/>
            </a:spcAft>
            <a:buNone/>
          </a:pPr>
          <a:r>
            <a:rPr lang="en-CH" sz="2400" kern="1200"/>
            <a:t>Install packages</a:t>
          </a:r>
          <a:endParaRPr lang="en-US" sz="2400" kern="1200"/>
        </a:p>
      </dsp:txBody>
      <dsp:txXfrm>
        <a:off x="6953091" y="1977345"/>
        <a:ext cx="2105818" cy="1768887"/>
      </dsp:txXfrm>
    </dsp:sp>
    <dsp:sp modelId="{99AB648A-A597-4EE5-B066-10713B2D4210}">
      <dsp:nvSpPr>
        <dsp:cNvPr id="0" name=""/>
        <dsp:cNvSpPr/>
      </dsp:nvSpPr>
      <dsp:spPr>
        <a:xfrm>
          <a:off x="7563778" y="1151864"/>
          <a:ext cx="884443" cy="884443"/>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955" tIns="12700" rIns="68955" bIns="12700" numCol="1" spcCol="1270" anchor="ctr" anchorCtr="0">
          <a:noAutofit/>
        </a:bodyPr>
        <a:lstStyle/>
        <a:p>
          <a:pPr marL="0" lvl="0" indent="0" algn="ctr" defTabSz="1778000">
            <a:lnSpc>
              <a:spcPct val="90000"/>
            </a:lnSpc>
            <a:spcBef>
              <a:spcPct val="0"/>
            </a:spcBef>
            <a:spcAft>
              <a:spcPct val="35000"/>
            </a:spcAft>
            <a:buNone/>
          </a:pPr>
          <a:r>
            <a:rPr lang="en-US" sz="4000" kern="1200"/>
            <a:t>4</a:t>
          </a:r>
        </a:p>
      </dsp:txBody>
      <dsp:txXfrm>
        <a:off x="7693302" y="1281388"/>
        <a:ext cx="625395" cy="625395"/>
      </dsp:txXfrm>
    </dsp:sp>
    <dsp:sp modelId="{79C4C04E-9BA8-40AD-96D5-3DEA84BC74C7}">
      <dsp:nvSpPr>
        <dsp:cNvPr id="0" name=""/>
        <dsp:cNvSpPr/>
      </dsp:nvSpPr>
      <dsp:spPr>
        <a:xfrm>
          <a:off x="6953091" y="3805124"/>
          <a:ext cx="2105818"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8D1E85-3C07-4EF7-B924-0CBD8E3C5654}">
      <dsp:nvSpPr>
        <dsp:cNvPr id="0" name=""/>
        <dsp:cNvSpPr/>
      </dsp:nvSpPr>
      <dsp:spPr>
        <a:xfrm>
          <a:off x="9269491" y="857049"/>
          <a:ext cx="2105818" cy="294814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4178" tIns="330200" rIns="164178" bIns="330200" numCol="1" spcCol="1270" anchor="t" anchorCtr="0">
          <a:noAutofit/>
        </a:bodyPr>
        <a:lstStyle/>
        <a:p>
          <a:pPr marL="0" lvl="0" indent="0" algn="l" defTabSz="1066800">
            <a:lnSpc>
              <a:spcPct val="90000"/>
            </a:lnSpc>
            <a:spcBef>
              <a:spcPct val="0"/>
            </a:spcBef>
            <a:spcAft>
              <a:spcPct val="35000"/>
            </a:spcAft>
            <a:buNone/>
          </a:pPr>
          <a:r>
            <a:rPr lang="en-CH" sz="2400" kern="1200"/>
            <a:t>Create a requirements file</a:t>
          </a:r>
          <a:endParaRPr lang="en-US" sz="2400" kern="1200"/>
        </a:p>
      </dsp:txBody>
      <dsp:txXfrm>
        <a:off x="9269491" y="1977345"/>
        <a:ext cx="2105818" cy="1768887"/>
      </dsp:txXfrm>
    </dsp:sp>
    <dsp:sp modelId="{E37296F4-1B25-4AC5-9BCD-85BE0672C70E}">
      <dsp:nvSpPr>
        <dsp:cNvPr id="0" name=""/>
        <dsp:cNvSpPr/>
      </dsp:nvSpPr>
      <dsp:spPr>
        <a:xfrm>
          <a:off x="9880179" y="1151864"/>
          <a:ext cx="884443" cy="884443"/>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955" tIns="12700" rIns="68955" bIns="12700" numCol="1" spcCol="1270" anchor="ctr" anchorCtr="0">
          <a:noAutofit/>
        </a:bodyPr>
        <a:lstStyle/>
        <a:p>
          <a:pPr marL="0" lvl="0" indent="0" algn="ctr" defTabSz="1778000">
            <a:lnSpc>
              <a:spcPct val="90000"/>
            </a:lnSpc>
            <a:spcBef>
              <a:spcPct val="0"/>
            </a:spcBef>
            <a:spcAft>
              <a:spcPct val="35000"/>
            </a:spcAft>
            <a:buNone/>
          </a:pPr>
          <a:r>
            <a:rPr lang="en-US" sz="4000" kern="1200"/>
            <a:t>5</a:t>
          </a:r>
        </a:p>
      </dsp:txBody>
      <dsp:txXfrm>
        <a:off x="10009703" y="1281388"/>
        <a:ext cx="625395" cy="625395"/>
      </dsp:txXfrm>
    </dsp:sp>
    <dsp:sp modelId="{CB7DA3BD-FE70-4BB8-8A16-A6EE470A5A28}">
      <dsp:nvSpPr>
        <dsp:cNvPr id="0" name=""/>
        <dsp:cNvSpPr/>
      </dsp:nvSpPr>
      <dsp:spPr>
        <a:xfrm>
          <a:off x="9269491" y="3805124"/>
          <a:ext cx="2105818" cy="7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07EE2-D075-4029-84F2-BDB0083042ED}">
      <dsp:nvSpPr>
        <dsp:cNvPr id="0" name=""/>
        <dsp:cNvSpPr/>
      </dsp:nvSpPr>
      <dsp:spPr>
        <a:xfrm>
          <a:off x="0" y="0"/>
          <a:ext cx="3556000" cy="466224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240" tIns="330200" rIns="277240" bIns="330200" numCol="1" spcCol="1270" anchor="t" anchorCtr="0">
          <a:noAutofit/>
        </a:bodyPr>
        <a:lstStyle/>
        <a:p>
          <a:pPr marL="0" lvl="0" indent="0" algn="l" defTabSz="1155700">
            <a:lnSpc>
              <a:spcPct val="90000"/>
            </a:lnSpc>
            <a:spcBef>
              <a:spcPct val="0"/>
            </a:spcBef>
            <a:spcAft>
              <a:spcPct val="35000"/>
            </a:spcAft>
            <a:buNone/>
          </a:pPr>
          <a:r>
            <a:rPr lang="en-US" sz="2600" kern="1200"/>
            <a:t>Clone the</a:t>
          </a:r>
          <a:r>
            <a:rPr lang="en-CH" sz="2600" kern="1200"/>
            <a:t> repo</a:t>
          </a:r>
          <a:endParaRPr lang="en-US" sz="2600" kern="1200"/>
        </a:p>
      </dsp:txBody>
      <dsp:txXfrm>
        <a:off x="0" y="1771653"/>
        <a:ext cx="3556000" cy="2797347"/>
      </dsp:txXfrm>
    </dsp:sp>
    <dsp:sp modelId="{4BDD09C4-0C22-4C59-920B-E37CAA3FA607}">
      <dsp:nvSpPr>
        <dsp:cNvPr id="0" name=""/>
        <dsp:cNvSpPr/>
      </dsp:nvSpPr>
      <dsp:spPr>
        <a:xfrm>
          <a:off x="1078663" y="466224"/>
          <a:ext cx="1398673" cy="1398673"/>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046" tIns="12700" rIns="10904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3494" y="671055"/>
        <a:ext cx="989011" cy="989011"/>
      </dsp:txXfrm>
    </dsp:sp>
    <dsp:sp modelId="{3504659E-50B7-494C-9C8B-D605BB0B039C}">
      <dsp:nvSpPr>
        <dsp:cNvPr id="0" name=""/>
        <dsp:cNvSpPr/>
      </dsp:nvSpPr>
      <dsp:spPr>
        <a:xfrm>
          <a:off x="0" y="4662174"/>
          <a:ext cx="3556000"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B41EA-1433-4756-8B72-3B57B081D008}">
      <dsp:nvSpPr>
        <dsp:cNvPr id="0" name=""/>
        <dsp:cNvSpPr/>
      </dsp:nvSpPr>
      <dsp:spPr>
        <a:xfrm>
          <a:off x="3911600" y="0"/>
          <a:ext cx="3556000" cy="466224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240" tIns="330200" rIns="277240" bIns="330200" numCol="1" spcCol="1270" anchor="t" anchorCtr="0">
          <a:noAutofit/>
        </a:bodyPr>
        <a:lstStyle/>
        <a:p>
          <a:pPr marL="0" lvl="0" indent="0" algn="l" defTabSz="1155700">
            <a:lnSpc>
              <a:spcPct val="90000"/>
            </a:lnSpc>
            <a:spcBef>
              <a:spcPct val="0"/>
            </a:spcBef>
            <a:spcAft>
              <a:spcPct val="35000"/>
            </a:spcAft>
            <a:buNone/>
          </a:pPr>
          <a:r>
            <a:rPr lang="en-CH" sz="2600" kern="1200"/>
            <a:t>Create a new virtual environment</a:t>
          </a:r>
          <a:endParaRPr lang="en-US" sz="2600" kern="1200"/>
        </a:p>
      </dsp:txBody>
      <dsp:txXfrm>
        <a:off x="3911600" y="1771653"/>
        <a:ext cx="3556000" cy="2797347"/>
      </dsp:txXfrm>
    </dsp:sp>
    <dsp:sp modelId="{4E57271C-0FD2-4BE3-B191-332AE31D2FFE}">
      <dsp:nvSpPr>
        <dsp:cNvPr id="0" name=""/>
        <dsp:cNvSpPr/>
      </dsp:nvSpPr>
      <dsp:spPr>
        <a:xfrm>
          <a:off x="4990263" y="466224"/>
          <a:ext cx="1398673" cy="1398673"/>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046" tIns="12700" rIns="10904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195094" y="671055"/>
        <a:ext cx="989011" cy="989011"/>
      </dsp:txXfrm>
    </dsp:sp>
    <dsp:sp modelId="{861EB6CD-FBE7-4F91-ABF3-DE1E514E0454}">
      <dsp:nvSpPr>
        <dsp:cNvPr id="0" name=""/>
        <dsp:cNvSpPr/>
      </dsp:nvSpPr>
      <dsp:spPr>
        <a:xfrm>
          <a:off x="3911600" y="4662174"/>
          <a:ext cx="3556000"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CFD0E-8B46-4F8E-BF02-00892D955DE9}">
      <dsp:nvSpPr>
        <dsp:cNvPr id="0" name=""/>
        <dsp:cNvSpPr/>
      </dsp:nvSpPr>
      <dsp:spPr>
        <a:xfrm>
          <a:off x="7823200" y="0"/>
          <a:ext cx="3556000" cy="466224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240" tIns="330200" rIns="277240" bIns="330200" numCol="1" spcCol="1270" anchor="t" anchorCtr="0">
          <a:noAutofit/>
        </a:bodyPr>
        <a:lstStyle/>
        <a:p>
          <a:pPr marL="0" lvl="0" indent="0" algn="l" defTabSz="1155700">
            <a:lnSpc>
              <a:spcPct val="90000"/>
            </a:lnSpc>
            <a:spcBef>
              <a:spcPct val="0"/>
            </a:spcBef>
            <a:spcAft>
              <a:spcPct val="35000"/>
            </a:spcAft>
            <a:buNone/>
          </a:pPr>
          <a:r>
            <a:rPr lang="en-CH" sz="2600" kern="1200"/>
            <a:t>Install packages from the requirements file</a:t>
          </a:r>
          <a:endParaRPr lang="en-US" sz="2600" kern="1200"/>
        </a:p>
      </dsp:txBody>
      <dsp:txXfrm>
        <a:off x="7823200" y="1771653"/>
        <a:ext cx="3556000" cy="2797347"/>
      </dsp:txXfrm>
    </dsp:sp>
    <dsp:sp modelId="{99AB648A-A597-4EE5-B066-10713B2D4210}">
      <dsp:nvSpPr>
        <dsp:cNvPr id="0" name=""/>
        <dsp:cNvSpPr/>
      </dsp:nvSpPr>
      <dsp:spPr>
        <a:xfrm>
          <a:off x="8901863" y="466224"/>
          <a:ext cx="1398673" cy="1398673"/>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046" tIns="12700" rIns="10904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106694" y="671055"/>
        <a:ext cx="989011" cy="989011"/>
      </dsp:txXfrm>
    </dsp:sp>
    <dsp:sp modelId="{79C4C04E-9BA8-40AD-96D5-3DEA84BC74C7}">
      <dsp:nvSpPr>
        <dsp:cNvPr id="0" name=""/>
        <dsp:cNvSpPr/>
      </dsp:nvSpPr>
      <dsp:spPr>
        <a:xfrm>
          <a:off x="7823200" y="4662174"/>
          <a:ext cx="3556000"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261F0-32AA-44AE-BD6D-FD0757EE4590}">
      <dsp:nvSpPr>
        <dsp:cNvPr id="0" name=""/>
        <dsp:cNvSpPr/>
      </dsp:nvSpPr>
      <dsp:spPr>
        <a:xfrm>
          <a:off x="-5271453" y="-807347"/>
          <a:ext cx="6277182" cy="6277182"/>
        </a:xfrm>
        <a:prstGeom prst="blockArc">
          <a:avLst>
            <a:gd name="adj1" fmla="val 18900000"/>
            <a:gd name="adj2" fmla="val 2700000"/>
            <a:gd name="adj3" fmla="val 34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6031B2-63D6-4256-92E8-2B09DF9A1933}">
      <dsp:nvSpPr>
        <dsp:cNvPr id="0" name=""/>
        <dsp:cNvSpPr/>
      </dsp:nvSpPr>
      <dsp:spPr>
        <a:xfrm>
          <a:off x="439842" y="291312"/>
          <a:ext cx="6424341" cy="58299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275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kern="1200"/>
            <a:t>S</a:t>
          </a:r>
          <a:r>
            <a:rPr lang="en-US" sz="2900" kern="1200"/>
            <a:t>ingle-responsibility principle</a:t>
          </a:r>
        </a:p>
      </dsp:txBody>
      <dsp:txXfrm>
        <a:off x="439842" y="291312"/>
        <a:ext cx="6424341" cy="582997"/>
      </dsp:txXfrm>
    </dsp:sp>
    <dsp:sp modelId="{77499E32-4A98-4DEF-B138-8B340F6A0C61}">
      <dsp:nvSpPr>
        <dsp:cNvPr id="0" name=""/>
        <dsp:cNvSpPr/>
      </dsp:nvSpPr>
      <dsp:spPr>
        <a:xfrm>
          <a:off x="75468" y="218437"/>
          <a:ext cx="728746" cy="72874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A8F70B-13D2-47BB-AB8B-4D488A717E29}">
      <dsp:nvSpPr>
        <dsp:cNvPr id="0" name=""/>
        <dsp:cNvSpPr/>
      </dsp:nvSpPr>
      <dsp:spPr>
        <a:xfrm>
          <a:off x="857600" y="1165528"/>
          <a:ext cx="6006583" cy="58299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275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kern="1200"/>
            <a:t>O</a:t>
          </a:r>
          <a:r>
            <a:rPr lang="en-US" sz="2900" kern="1200"/>
            <a:t>pen–closed principle</a:t>
          </a:r>
        </a:p>
      </dsp:txBody>
      <dsp:txXfrm>
        <a:off x="857600" y="1165528"/>
        <a:ext cx="6006583" cy="582997"/>
      </dsp:txXfrm>
    </dsp:sp>
    <dsp:sp modelId="{57300FAA-5FE9-4F0E-9137-60DFC5235BED}">
      <dsp:nvSpPr>
        <dsp:cNvPr id="0" name=""/>
        <dsp:cNvSpPr/>
      </dsp:nvSpPr>
      <dsp:spPr>
        <a:xfrm>
          <a:off x="493227" y="1092653"/>
          <a:ext cx="728746" cy="72874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20DB8F-391B-4D3E-B0CE-F02F54B0E41E}">
      <dsp:nvSpPr>
        <dsp:cNvPr id="0" name=""/>
        <dsp:cNvSpPr/>
      </dsp:nvSpPr>
      <dsp:spPr>
        <a:xfrm>
          <a:off x="985819" y="2039744"/>
          <a:ext cx="5878364" cy="58299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275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kern="1200" err="1"/>
            <a:t>L</a:t>
          </a:r>
          <a:r>
            <a:rPr lang="en-US" sz="2900" kern="1200" err="1"/>
            <a:t>iskov</a:t>
          </a:r>
          <a:r>
            <a:rPr lang="en-US" sz="2900" kern="1200"/>
            <a:t> substitution principle</a:t>
          </a:r>
        </a:p>
      </dsp:txBody>
      <dsp:txXfrm>
        <a:off x="985819" y="2039744"/>
        <a:ext cx="5878364" cy="582997"/>
      </dsp:txXfrm>
    </dsp:sp>
    <dsp:sp modelId="{0BE603E7-A757-413F-B520-B903E46E6F4D}">
      <dsp:nvSpPr>
        <dsp:cNvPr id="0" name=""/>
        <dsp:cNvSpPr/>
      </dsp:nvSpPr>
      <dsp:spPr>
        <a:xfrm>
          <a:off x="621445" y="1966870"/>
          <a:ext cx="728746" cy="72874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8D142A-9F0E-4D8B-A2BE-E34208041539}">
      <dsp:nvSpPr>
        <dsp:cNvPr id="0" name=""/>
        <dsp:cNvSpPr/>
      </dsp:nvSpPr>
      <dsp:spPr>
        <a:xfrm>
          <a:off x="857600" y="2913961"/>
          <a:ext cx="6006583" cy="58299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275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kern="1200"/>
            <a:t>I</a:t>
          </a:r>
          <a:r>
            <a:rPr lang="en-US" sz="2900" kern="1200"/>
            <a:t>nterface segregation principle</a:t>
          </a:r>
        </a:p>
      </dsp:txBody>
      <dsp:txXfrm>
        <a:off x="857600" y="2913961"/>
        <a:ext cx="6006583" cy="582997"/>
      </dsp:txXfrm>
    </dsp:sp>
    <dsp:sp modelId="{0781EFB3-CD84-4D1A-8356-2341A19FF6D0}">
      <dsp:nvSpPr>
        <dsp:cNvPr id="0" name=""/>
        <dsp:cNvSpPr/>
      </dsp:nvSpPr>
      <dsp:spPr>
        <a:xfrm>
          <a:off x="493227" y="2841086"/>
          <a:ext cx="728746" cy="72874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B6F131-B835-4AE9-AD17-840A30102EE1}">
      <dsp:nvSpPr>
        <dsp:cNvPr id="0" name=""/>
        <dsp:cNvSpPr/>
      </dsp:nvSpPr>
      <dsp:spPr>
        <a:xfrm>
          <a:off x="439842" y="3788177"/>
          <a:ext cx="6424341" cy="582997"/>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6275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kern="1200"/>
            <a:t>D</a:t>
          </a:r>
          <a:r>
            <a:rPr lang="en-US" sz="2900" kern="1200"/>
            <a:t>ependency inversion principle</a:t>
          </a:r>
        </a:p>
      </dsp:txBody>
      <dsp:txXfrm>
        <a:off x="439842" y="3788177"/>
        <a:ext cx="6424341" cy="582997"/>
      </dsp:txXfrm>
    </dsp:sp>
    <dsp:sp modelId="{4BA45214-5C04-4CA8-A179-C0FFAD403CE8}">
      <dsp:nvSpPr>
        <dsp:cNvPr id="0" name=""/>
        <dsp:cNvSpPr/>
      </dsp:nvSpPr>
      <dsp:spPr>
        <a:xfrm>
          <a:off x="75468" y="3715302"/>
          <a:ext cx="728746" cy="72874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26C28-C23E-CA40-BD50-6326492F43B2}">
      <dsp:nvSpPr>
        <dsp:cNvPr id="0" name=""/>
        <dsp:cNvSpPr/>
      </dsp:nvSpPr>
      <dsp:spPr>
        <a:xfrm>
          <a:off x="3333" y="479780"/>
          <a:ext cx="2644774" cy="3702684"/>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197" tIns="330200" rIns="206197" bIns="330200" numCol="1" spcCol="1270" anchor="t" anchorCtr="0">
          <a:noAutofit/>
        </a:bodyPr>
        <a:lstStyle/>
        <a:p>
          <a:pPr marL="0" lvl="0" indent="0" algn="l" defTabSz="1155700">
            <a:lnSpc>
              <a:spcPct val="90000"/>
            </a:lnSpc>
            <a:spcBef>
              <a:spcPct val="0"/>
            </a:spcBef>
            <a:spcAft>
              <a:spcPct val="35000"/>
            </a:spcAft>
            <a:buNone/>
          </a:pPr>
          <a:r>
            <a:rPr lang="en-GB" sz="2600" kern="1200" dirty="0"/>
            <a:t>Add collaborators on GitHub</a:t>
          </a:r>
        </a:p>
      </dsp:txBody>
      <dsp:txXfrm>
        <a:off x="3333" y="1886800"/>
        <a:ext cx="2644774" cy="2221610"/>
      </dsp:txXfrm>
    </dsp:sp>
    <dsp:sp modelId="{A835B9BB-B65F-5E4F-B21B-ED56E72D32A6}">
      <dsp:nvSpPr>
        <dsp:cNvPr id="0" name=""/>
        <dsp:cNvSpPr/>
      </dsp:nvSpPr>
      <dsp:spPr>
        <a:xfrm>
          <a:off x="770318" y="850049"/>
          <a:ext cx="1110805" cy="111080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03" tIns="12700" rIns="86603" bIns="12700" numCol="1" spcCol="1270" anchor="ctr" anchorCtr="0">
          <a:noAutofit/>
        </a:bodyPr>
        <a:lstStyle/>
        <a:p>
          <a:pPr marL="0" lvl="0" indent="0" algn="ctr" defTabSz="2133600">
            <a:lnSpc>
              <a:spcPct val="90000"/>
            </a:lnSpc>
            <a:spcBef>
              <a:spcPct val="0"/>
            </a:spcBef>
            <a:spcAft>
              <a:spcPct val="35000"/>
            </a:spcAft>
            <a:buNone/>
          </a:pPr>
          <a:r>
            <a:rPr lang="en-GB" sz="4800" kern="1200"/>
            <a:t>1</a:t>
          </a:r>
        </a:p>
      </dsp:txBody>
      <dsp:txXfrm>
        <a:off x="932992" y="1012723"/>
        <a:ext cx="785457" cy="785457"/>
      </dsp:txXfrm>
    </dsp:sp>
    <dsp:sp modelId="{72221461-E29C-9D42-9CA1-BE4A713B2A29}">
      <dsp:nvSpPr>
        <dsp:cNvPr id="0" name=""/>
        <dsp:cNvSpPr/>
      </dsp:nvSpPr>
      <dsp:spPr>
        <a:xfrm>
          <a:off x="3333" y="4182393"/>
          <a:ext cx="2644774"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007EE2-D075-4029-84F2-BDB0083042ED}">
      <dsp:nvSpPr>
        <dsp:cNvPr id="0" name=""/>
        <dsp:cNvSpPr/>
      </dsp:nvSpPr>
      <dsp:spPr>
        <a:xfrm>
          <a:off x="2912586" y="479780"/>
          <a:ext cx="2644774" cy="3702684"/>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197" tIns="330200" rIns="206197" bIns="330200" numCol="1" spcCol="1270" anchor="t" anchorCtr="0">
          <a:noAutofit/>
        </a:bodyPr>
        <a:lstStyle/>
        <a:p>
          <a:pPr marL="0" lvl="0" indent="0" algn="l" defTabSz="1155700">
            <a:lnSpc>
              <a:spcPct val="90000"/>
            </a:lnSpc>
            <a:spcBef>
              <a:spcPct val="0"/>
            </a:spcBef>
            <a:spcAft>
              <a:spcPct val="35000"/>
            </a:spcAft>
            <a:buNone/>
          </a:pPr>
          <a:r>
            <a:rPr lang="en-US" sz="2600" kern="1200" dirty="0"/>
            <a:t>Commit changes on branch and push</a:t>
          </a:r>
        </a:p>
      </dsp:txBody>
      <dsp:txXfrm>
        <a:off x="2912586" y="1886800"/>
        <a:ext cx="2644774" cy="2221610"/>
      </dsp:txXfrm>
    </dsp:sp>
    <dsp:sp modelId="{4BDD09C4-0C22-4C59-920B-E37CAA3FA607}">
      <dsp:nvSpPr>
        <dsp:cNvPr id="0" name=""/>
        <dsp:cNvSpPr/>
      </dsp:nvSpPr>
      <dsp:spPr>
        <a:xfrm>
          <a:off x="3679571" y="850049"/>
          <a:ext cx="1110805" cy="111080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03" tIns="12700" rIns="866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842245" y="1012723"/>
        <a:ext cx="785457" cy="785457"/>
      </dsp:txXfrm>
    </dsp:sp>
    <dsp:sp modelId="{3504659E-50B7-494C-9C8B-D605BB0B039C}">
      <dsp:nvSpPr>
        <dsp:cNvPr id="0" name=""/>
        <dsp:cNvSpPr/>
      </dsp:nvSpPr>
      <dsp:spPr>
        <a:xfrm>
          <a:off x="2912586" y="4182393"/>
          <a:ext cx="2644774"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C70F0-7D80-6944-BA3A-6F5698E55B95}">
      <dsp:nvSpPr>
        <dsp:cNvPr id="0" name=""/>
        <dsp:cNvSpPr/>
      </dsp:nvSpPr>
      <dsp:spPr>
        <a:xfrm>
          <a:off x="5821838" y="479780"/>
          <a:ext cx="2644774" cy="3702684"/>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197" tIns="330200" rIns="206197" bIns="330200" numCol="1" spcCol="1270" anchor="t" anchorCtr="0">
          <a:noAutofit/>
        </a:bodyPr>
        <a:lstStyle/>
        <a:p>
          <a:pPr marL="0" lvl="0" indent="0" algn="l" defTabSz="1155700">
            <a:lnSpc>
              <a:spcPct val="90000"/>
            </a:lnSpc>
            <a:spcBef>
              <a:spcPct val="0"/>
            </a:spcBef>
            <a:spcAft>
              <a:spcPct val="35000"/>
            </a:spcAft>
            <a:buNone/>
          </a:pPr>
          <a:r>
            <a:rPr lang="en-US" sz="2600" kern="1200"/>
            <a:t>Open new pull request</a:t>
          </a:r>
        </a:p>
      </dsp:txBody>
      <dsp:txXfrm>
        <a:off x="5821838" y="1886800"/>
        <a:ext cx="2644774" cy="2221610"/>
      </dsp:txXfrm>
    </dsp:sp>
    <dsp:sp modelId="{0273E320-1EDC-A24F-B502-4551E05344F6}">
      <dsp:nvSpPr>
        <dsp:cNvPr id="0" name=""/>
        <dsp:cNvSpPr/>
      </dsp:nvSpPr>
      <dsp:spPr>
        <a:xfrm>
          <a:off x="6588823" y="850049"/>
          <a:ext cx="1110805" cy="111080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03" tIns="12700" rIns="86603" bIns="12700" numCol="1" spcCol="1270" anchor="ctr" anchorCtr="0">
          <a:noAutofit/>
        </a:bodyPr>
        <a:lstStyle/>
        <a:p>
          <a:pPr marL="0" lvl="0" indent="0" algn="ctr" defTabSz="2133600">
            <a:lnSpc>
              <a:spcPct val="90000"/>
            </a:lnSpc>
            <a:spcBef>
              <a:spcPct val="0"/>
            </a:spcBef>
            <a:spcAft>
              <a:spcPct val="35000"/>
            </a:spcAft>
            <a:buNone/>
          </a:pPr>
          <a:r>
            <a:rPr lang="en-GB" sz="4800" kern="1200"/>
            <a:t>3</a:t>
          </a:r>
        </a:p>
      </dsp:txBody>
      <dsp:txXfrm>
        <a:off x="6751497" y="1012723"/>
        <a:ext cx="785457" cy="785457"/>
      </dsp:txXfrm>
    </dsp:sp>
    <dsp:sp modelId="{A7EB313E-DC37-2747-83EB-F1E1B5FAC633}">
      <dsp:nvSpPr>
        <dsp:cNvPr id="0" name=""/>
        <dsp:cNvSpPr/>
      </dsp:nvSpPr>
      <dsp:spPr>
        <a:xfrm>
          <a:off x="5821838" y="4182393"/>
          <a:ext cx="2644774"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041170-1071-9B45-8D99-0BC381C044F4}">
      <dsp:nvSpPr>
        <dsp:cNvPr id="0" name=""/>
        <dsp:cNvSpPr/>
      </dsp:nvSpPr>
      <dsp:spPr>
        <a:xfrm>
          <a:off x="8731091" y="479780"/>
          <a:ext cx="2644774" cy="3702684"/>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197" tIns="330200" rIns="206197" bIns="330200" numCol="1" spcCol="1270" anchor="t" anchorCtr="0">
          <a:noAutofit/>
        </a:bodyPr>
        <a:lstStyle/>
        <a:p>
          <a:pPr marL="0" lvl="0" indent="0" algn="l" defTabSz="1155700">
            <a:lnSpc>
              <a:spcPct val="90000"/>
            </a:lnSpc>
            <a:spcBef>
              <a:spcPct val="0"/>
            </a:spcBef>
            <a:spcAft>
              <a:spcPct val="35000"/>
            </a:spcAft>
            <a:buNone/>
          </a:pPr>
          <a:r>
            <a:rPr lang="en-US" sz="2600" kern="1200"/>
            <a:t>Maintainer to approve request and merge</a:t>
          </a:r>
        </a:p>
      </dsp:txBody>
      <dsp:txXfrm>
        <a:off x="8731091" y="1886800"/>
        <a:ext cx="2644774" cy="2221610"/>
      </dsp:txXfrm>
    </dsp:sp>
    <dsp:sp modelId="{B9A9CEE8-E49E-B443-BCFD-66DD06E60722}">
      <dsp:nvSpPr>
        <dsp:cNvPr id="0" name=""/>
        <dsp:cNvSpPr/>
      </dsp:nvSpPr>
      <dsp:spPr>
        <a:xfrm>
          <a:off x="9498075" y="850049"/>
          <a:ext cx="1110805" cy="111080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03" tIns="12700" rIns="86603" bIns="12700" numCol="1" spcCol="1270" anchor="ctr" anchorCtr="0">
          <a:noAutofit/>
        </a:bodyPr>
        <a:lstStyle/>
        <a:p>
          <a:pPr marL="0" lvl="0" indent="0" algn="ctr" defTabSz="2133600">
            <a:lnSpc>
              <a:spcPct val="90000"/>
            </a:lnSpc>
            <a:spcBef>
              <a:spcPct val="0"/>
            </a:spcBef>
            <a:spcAft>
              <a:spcPct val="35000"/>
            </a:spcAft>
            <a:buNone/>
          </a:pPr>
          <a:r>
            <a:rPr lang="en-GB" sz="4800" kern="1200"/>
            <a:t>4</a:t>
          </a:r>
        </a:p>
      </dsp:txBody>
      <dsp:txXfrm>
        <a:off x="9660749" y="1012723"/>
        <a:ext cx="785457" cy="785457"/>
      </dsp:txXfrm>
    </dsp:sp>
    <dsp:sp modelId="{E0AB1484-D6AE-A341-8A6F-7E796C94CC89}">
      <dsp:nvSpPr>
        <dsp:cNvPr id="0" name=""/>
        <dsp:cNvSpPr/>
      </dsp:nvSpPr>
      <dsp:spPr>
        <a:xfrm>
          <a:off x="8731091" y="4182393"/>
          <a:ext cx="2644774" cy="7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latin typeface="AA Zuehlke" pitchFamily="2"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D189A0-0A58-4992-87A6-55AC822E6B9B}" type="datetimeFigureOut">
              <a:rPr lang="de-DE" smtClean="0">
                <a:latin typeface="AA Zuehlke" pitchFamily="2" charset="0"/>
              </a:rPr>
              <a:t>28.11.23</a:t>
            </a:fld>
            <a:endParaRPr lang="de-DE">
              <a:latin typeface="AA Zuehlke" pitchFamily="2"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latin typeface="AA Zuehlke" pitchFamily="2"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C6F6C-8E1B-4498-9594-4C11B1F32799}" type="slidenum">
              <a:rPr lang="de-DE" smtClean="0">
                <a:latin typeface="AA Zuehlke" pitchFamily="2" charset="0"/>
              </a:rPr>
              <a:t>‹#›</a:t>
            </a:fld>
            <a:endParaRPr lang="de-DE">
              <a:latin typeface="AA Zuehlke" pitchFamily="2" charset="0"/>
            </a:endParaRPr>
          </a:p>
        </p:txBody>
      </p:sp>
    </p:spTree>
    <p:extLst>
      <p:ext uri="{BB962C8B-B14F-4D97-AF65-F5344CB8AC3E}">
        <p14:creationId xmlns:p14="http://schemas.microsoft.com/office/powerpoint/2010/main" val="3161745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latin typeface="AA Zuehlke" pitchFamily="2"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latin typeface="AA Zuehlke" pitchFamily="2" charset="0"/>
              </a:defRPr>
            </a:lvl1pPr>
          </a:lstStyle>
          <a:p>
            <a:fld id="{A6966AE6-B72D-4967-9CA3-8469D2863705}" type="datetimeFigureOut">
              <a:rPr lang="en-US" smtClean="0"/>
              <a:pPr/>
              <a:t>11/28/23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latin typeface="AA Zuehlke"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latin typeface="AA Zuehlke" pitchFamily="2" charset="0"/>
              </a:defRPr>
            </a:lvl1pPr>
          </a:lstStyle>
          <a:p>
            <a:fld id="{04E102C5-3B9C-48EE-BFF0-2E7AF2F2A1F4}" type="slidenum">
              <a:rPr lang="en-US" smtClean="0"/>
              <a:pPr/>
              <a:t>‹#›</a:t>
            </a:fld>
            <a:endParaRPr lang="en-US"/>
          </a:p>
        </p:txBody>
      </p:sp>
    </p:spTree>
    <p:extLst>
      <p:ext uri="{BB962C8B-B14F-4D97-AF65-F5344CB8AC3E}">
        <p14:creationId xmlns:p14="http://schemas.microsoft.com/office/powerpoint/2010/main" val="333356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A Zuehlke" pitchFamily="2" charset="0"/>
        <a:ea typeface="+mn-ea"/>
        <a:cs typeface="+mn-cs"/>
      </a:defRPr>
    </a:lvl1pPr>
    <a:lvl2pPr marL="457200" algn="l" defTabSz="914400" rtl="0" eaLnBrk="1" latinLnBrk="0" hangingPunct="1">
      <a:defRPr sz="1200" kern="1200">
        <a:solidFill>
          <a:schemeClr val="tx1"/>
        </a:solidFill>
        <a:latin typeface="AA Zuehlke" pitchFamily="2" charset="0"/>
        <a:ea typeface="+mn-ea"/>
        <a:cs typeface="+mn-cs"/>
      </a:defRPr>
    </a:lvl2pPr>
    <a:lvl3pPr marL="914400" algn="l" defTabSz="914400" rtl="0" eaLnBrk="1" latinLnBrk="0" hangingPunct="1">
      <a:defRPr sz="1200" kern="1200">
        <a:solidFill>
          <a:schemeClr val="tx1"/>
        </a:solidFill>
        <a:latin typeface="AA Zuehlke" pitchFamily="2" charset="0"/>
        <a:ea typeface="+mn-ea"/>
        <a:cs typeface="+mn-cs"/>
      </a:defRPr>
    </a:lvl3pPr>
    <a:lvl4pPr marL="1371600" algn="l" defTabSz="914400" rtl="0" eaLnBrk="1" latinLnBrk="0" hangingPunct="1">
      <a:defRPr sz="1200" kern="1200">
        <a:solidFill>
          <a:schemeClr val="tx1"/>
        </a:solidFill>
        <a:latin typeface="AA Zuehlke" pitchFamily="2" charset="0"/>
        <a:ea typeface="+mn-ea"/>
        <a:cs typeface="+mn-cs"/>
      </a:defRPr>
    </a:lvl4pPr>
    <a:lvl5pPr marL="1828800" algn="l" defTabSz="914400" rtl="0" eaLnBrk="1" latinLnBrk="0" hangingPunct="1">
      <a:defRPr sz="1200" kern="1200">
        <a:solidFill>
          <a:schemeClr val="tx1"/>
        </a:solidFill>
        <a:latin typeface="AA Zuehlk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n.wikipedia.org/wiki/Robert_Cecil_Martin"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Object-Oriented_Software_Construction"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stackify.com/oop-concepts-composition/" TargetMode="External"/><Relationship Id="rId5" Type="http://schemas.openxmlformats.org/officeDocument/2006/relationships/hyperlink" Target="https://stackify.com/oop-concept-polymorphism/" TargetMode="External"/><Relationship Id="rId4" Type="http://schemas.openxmlformats.org/officeDocument/2006/relationships/hyperlink" Target="https://stackify.com/oop-concept-inheritance/"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oracle.com/javase/tutorial/java/IandI/defaultmethods.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perfectdailygrind.com/2017/07/espresso-vs-filter-whats-differenc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4E102C5-3B9C-48EE-BFF0-2E7AF2F2A1F4}" type="slidenum">
              <a:rPr lang="en-US" smtClean="0"/>
              <a:pPr/>
              <a:t>1</a:t>
            </a:fld>
            <a:endParaRPr lang="en-US"/>
          </a:p>
        </p:txBody>
      </p:sp>
    </p:spTree>
    <p:extLst>
      <p:ext uri="{BB962C8B-B14F-4D97-AF65-F5344CB8AC3E}">
        <p14:creationId xmlns:p14="http://schemas.microsoft.com/office/powerpoint/2010/main" val="88913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Freeze -&gt; no packages. Empty </a:t>
            </a:r>
            <a:r>
              <a:rPr lang="en-US" dirty="0" err="1"/>
              <a:t>requirements.txt</a:t>
            </a:r>
            <a:r>
              <a:rPr lang="en-US" dirty="0"/>
              <a:t> file</a:t>
            </a:r>
          </a:p>
          <a:p>
            <a:r>
              <a:rPr lang="en-US" dirty="0"/>
              <a:t>Go to env/lib/ -&gt; standard few packages by default, no new packages installed.</a:t>
            </a:r>
          </a:p>
          <a:p>
            <a:r>
              <a:rPr lang="en-US" dirty="0"/>
              <a:t>Install </a:t>
            </a:r>
            <a:r>
              <a:rPr lang="en-US" dirty="0" err="1"/>
              <a:t>numpy</a:t>
            </a:r>
            <a:r>
              <a:rPr lang="en-US" dirty="0"/>
              <a:t> – see lib now has </a:t>
            </a:r>
            <a:r>
              <a:rPr lang="en-US" dirty="0" err="1"/>
              <a:t>numpy</a:t>
            </a:r>
            <a:endParaRPr lang="en-US" dirty="0"/>
          </a:p>
          <a:p>
            <a:endParaRPr lang="en-US" dirty="0"/>
          </a:p>
          <a:p>
            <a:r>
              <a:rPr lang="en-US" dirty="0"/>
              <a:t>In new env bin/, there is also pip – now you can use pip.</a:t>
            </a:r>
          </a:p>
          <a:p>
            <a:endParaRPr lang="en-US" dirty="0"/>
          </a:p>
          <a:p>
            <a:r>
              <a:rPr lang="en-US" dirty="0"/>
              <a:t>List all </a:t>
            </a:r>
            <a:r>
              <a:rPr lang="en-US" dirty="0" err="1"/>
              <a:t>envs</a:t>
            </a:r>
            <a:r>
              <a:rPr lang="en-US" dirty="0"/>
              <a:t> in </a:t>
            </a:r>
            <a:r>
              <a:rPr lang="en-US" dirty="0" err="1"/>
              <a:t>conda</a:t>
            </a:r>
            <a:r>
              <a:rPr lang="en-US" dirty="0"/>
              <a:t> using </a:t>
            </a:r>
            <a:r>
              <a:rPr lang="en-US" dirty="0" err="1"/>
              <a:t>conda</a:t>
            </a:r>
            <a:r>
              <a:rPr lang="en-US" dirty="0"/>
              <a:t> env list</a:t>
            </a:r>
          </a:p>
          <a:p>
            <a:endParaRPr lang="en-US" dirty="0"/>
          </a:p>
          <a:p>
            <a:r>
              <a:rPr lang="en-US" dirty="0" err="1"/>
              <a:t>Todo</a:t>
            </a:r>
            <a:r>
              <a:rPr lang="en-US" dirty="0"/>
              <a:t>: </a:t>
            </a:r>
          </a:p>
          <a:p>
            <a:endParaRPr lang="de-CH"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14</a:t>
            </a:fld>
            <a:endParaRPr lang="en-US"/>
          </a:p>
        </p:txBody>
      </p:sp>
    </p:spTree>
    <p:extLst>
      <p:ext uri="{BB962C8B-B14F-4D97-AF65-F5344CB8AC3E}">
        <p14:creationId xmlns:p14="http://schemas.microsoft.com/office/powerpoint/2010/main" val="11001532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124</a:t>
            </a:fld>
            <a:endParaRPr lang="en-US"/>
          </a:p>
        </p:txBody>
      </p:sp>
    </p:spTree>
    <p:extLst>
      <p:ext uri="{BB962C8B-B14F-4D97-AF65-F5344CB8AC3E}">
        <p14:creationId xmlns:p14="http://schemas.microsoft.com/office/powerpoint/2010/main" val="42291913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 records for loops present</a:t>
            </a:r>
          </a:p>
          <a:p>
            <a:r>
              <a:rPr lang="en-US"/>
              <a:t>Passwords and user id all present in code</a:t>
            </a:r>
          </a:p>
          <a:p>
            <a:r>
              <a:rPr lang="en-US"/>
              <a:t>Query is not sanitized: direct query string equality</a:t>
            </a:r>
          </a:p>
          <a:p>
            <a:endParaRPr lang="en-US"/>
          </a:p>
          <a:p>
            <a:endParaRPr lang="en-US"/>
          </a:p>
          <a:p>
            <a:r>
              <a:rPr lang="en-US"/>
              <a:t>Solution helps to </a:t>
            </a:r>
            <a:r>
              <a:rPr lang="en-SG" sz="1200" i="1">
                <a:solidFill>
                  <a:srgbClr val="8C8C8C"/>
                </a:solidFill>
                <a:effectLst/>
                <a:latin typeface="Courier New" panose="02070309020205020404" pitchFamily="49" charset="0"/>
                <a:cs typeface="Courier New" panose="02070309020205020404" pitchFamily="49" charset="0"/>
              </a:rPr>
              <a:t>Vectorize operation using NumPy and </a:t>
            </a:r>
            <a:r>
              <a:rPr lang="en-SG" sz="1200" i="1" err="1">
                <a:solidFill>
                  <a:srgbClr val="8C8C8C"/>
                </a:solidFill>
                <a:effectLst/>
                <a:latin typeface="Courier New" panose="02070309020205020404" pitchFamily="49" charset="0"/>
                <a:cs typeface="Courier New" panose="02070309020205020404" pitchFamily="49" charset="0"/>
              </a:rPr>
              <a:t>SQLAlchemy</a:t>
            </a:r>
            <a:endParaRPr lang="en-SG" sz="1200" i="1">
              <a:solidFill>
                <a:srgbClr val="8C8C8C"/>
              </a:solidFill>
              <a:effectLst/>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i="1">
                <a:solidFill>
                  <a:srgbClr val="8C8C8C"/>
                </a:solidFill>
                <a:effectLst/>
                <a:latin typeface="Courier New" panose="02070309020205020404" pitchFamily="49" charset="0"/>
                <a:cs typeface="Courier New" panose="02070309020205020404" pitchFamily="49" charset="0"/>
              </a:rPr>
              <a:t>Access credentials stored in a configuration file</a:t>
            </a:r>
            <a:endParaRPr lang="en-US"/>
          </a:p>
          <a:p>
            <a:r>
              <a:rPr lang="en-SG" sz="1200" i="1">
                <a:solidFill>
                  <a:srgbClr val="8C8C8C"/>
                </a:solidFill>
                <a:effectLst/>
                <a:latin typeface="Courier New" panose="02070309020205020404" pitchFamily="49" charset="0"/>
                <a:cs typeface="Courier New" panose="02070309020205020404" pitchFamily="49" charset="0"/>
              </a:rPr>
              <a:t>Sanitized query using parameterized query instead of direct equality</a:t>
            </a:r>
          </a:p>
        </p:txBody>
      </p:sp>
      <p:sp>
        <p:nvSpPr>
          <p:cNvPr id="4" name="Slide Number Placeholder 3"/>
          <p:cNvSpPr>
            <a:spLocks noGrp="1"/>
          </p:cNvSpPr>
          <p:nvPr>
            <p:ph type="sldNum" sz="quarter" idx="5"/>
          </p:nvPr>
        </p:nvSpPr>
        <p:spPr/>
        <p:txBody>
          <a:bodyPr/>
          <a:lstStyle/>
          <a:p>
            <a:fld id="{04E102C5-3B9C-48EE-BFF0-2E7AF2F2A1F4}" type="slidenum">
              <a:rPr lang="en-US" smtClean="0"/>
              <a:pPr/>
              <a:t>125</a:t>
            </a:fld>
            <a:endParaRPr lang="en-US"/>
          </a:p>
        </p:txBody>
      </p:sp>
    </p:spTree>
    <p:extLst>
      <p:ext uri="{BB962C8B-B14F-4D97-AF65-F5344CB8AC3E}">
        <p14:creationId xmlns:p14="http://schemas.microsoft.com/office/powerpoint/2010/main" val="2633191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126</a:t>
            </a:fld>
            <a:endParaRPr lang="en-US"/>
          </a:p>
        </p:txBody>
      </p:sp>
    </p:spTree>
    <p:extLst>
      <p:ext uri="{BB962C8B-B14F-4D97-AF65-F5344CB8AC3E}">
        <p14:creationId xmlns:p14="http://schemas.microsoft.com/office/powerpoint/2010/main" val="13747653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127</a:t>
            </a:fld>
            <a:endParaRPr lang="en-US"/>
          </a:p>
        </p:txBody>
      </p:sp>
    </p:spTree>
    <p:extLst>
      <p:ext uri="{BB962C8B-B14F-4D97-AF65-F5344CB8AC3E}">
        <p14:creationId xmlns:p14="http://schemas.microsoft.com/office/powerpoint/2010/main" val="42588092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Coding conventions</a:t>
            </a:r>
          </a:p>
        </p:txBody>
      </p:sp>
      <p:sp>
        <p:nvSpPr>
          <p:cNvPr id="4" name="Slide Number Placeholder 3"/>
          <p:cNvSpPr>
            <a:spLocks noGrp="1"/>
          </p:cNvSpPr>
          <p:nvPr>
            <p:ph type="sldNum" sz="quarter" idx="5"/>
          </p:nvPr>
        </p:nvSpPr>
        <p:spPr/>
        <p:txBody>
          <a:bodyPr/>
          <a:lstStyle/>
          <a:p>
            <a:fld id="{04E102C5-3B9C-48EE-BFF0-2E7AF2F2A1F4}" type="slidenum">
              <a:rPr lang="en-US" smtClean="0"/>
              <a:pPr/>
              <a:t>128</a:t>
            </a:fld>
            <a:endParaRPr lang="en-US"/>
          </a:p>
        </p:txBody>
      </p:sp>
    </p:spTree>
    <p:extLst>
      <p:ext uri="{BB962C8B-B14F-4D97-AF65-F5344CB8AC3E}">
        <p14:creationId xmlns:p14="http://schemas.microsoft.com/office/powerpoint/2010/main" val="4726373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 </a:t>
            </a:r>
            <a:r>
              <a:rPr lang="en-US"/>
              <a:t>Alt L</a:t>
            </a:r>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129</a:t>
            </a:fld>
            <a:endParaRPr lang="en-US"/>
          </a:p>
        </p:txBody>
      </p:sp>
    </p:spTree>
    <p:extLst>
      <p:ext uri="{BB962C8B-B14F-4D97-AF65-F5344CB8AC3E}">
        <p14:creationId xmlns:p14="http://schemas.microsoft.com/office/powerpoint/2010/main" val="38823374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DTO = Data Transfer </a:t>
            </a:r>
            <a:r>
              <a:rPr lang="de-CH" dirty="0" err="1"/>
              <a:t>Object</a:t>
            </a:r>
            <a:r>
              <a:rPr lang="de-CH" dirty="0"/>
              <a:t> (Dictionary, </a:t>
            </a:r>
            <a:r>
              <a:rPr lang="de-CH" dirty="0" err="1"/>
              <a:t>Dataclass</a:t>
            </a:r>
            <a:r>
              <a:rPr lang="de-CH" dirty="0"/>
              <a:t>,…)</a:t>
            </a:r>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130</a:t>
            </a:fld>
            <a:endParaRPr lang="en-US"/>
          </a:p>
        </p:txBody>
      </p:sp>
    </p:spTree>
    <p:extLst>
      <p:ext uri="{BB962C8B-B14F-4D97-AF65-F5344CB8AC3E}">
        <p14:creationId xmlns:p14="http://schemas.microsoft.com/office/powerpoint/2010/main" val="40201769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Principle of </a:t>
            </a:r>
            <a:r>
              <a:rPr lang="en-SG" b="0" i="0" dirty="0">
                <a:solidFill>
                  <a:srgbClr val="0F0F0F"/>
                </a:solidFill>
                <a:effectLst/>
                <a:latin typeface="Söhne"/>
              </a:rPr>
              <a:t>encapsulation is about hiding the implementation details of a class and providing a well-defined interface for interacting with that class.</a:t>
            </a:r>
          </a:p>
          <a:p>
            <a:r>
              <a:rPr lang="en-SG" b="0" i="0" dirty="0">
                <a:solidFill>
                  <a:srgbClr val="0F0F0F"/>
                </a:solidFill>
                <a:effectLst/>
                <a:latin typeface="Söhne"/>
              </a:rPr>
              <a:t>By directly accessing underscored elements, external code can interfere with the internal workings of the class, leading to potential issues such as unintended side effects</a:t>
            </a:r>
          </a:p>
          <a:p>
            <a:r>
              <a:rPr lang="en-SG" b="0" i="0" dirty="0">
                <a:solidFill>
                  <a:srgbClr val="0F0F0F"/>
                </a:solidFill>
                <a:effectLst/>
                <a:latin typeface="Söhne"/>
              </a:rPr>
              <a:t>decreased maintainability.</a:t>
            </a:r>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131</a:t>
            </a:fld>
            <a:endParaRPr lang="en-US"/>
          </a:p>
        </p:txBody>
      </p:sp>
    </p:spTree>
    <p:extLst>
      <p:ext uri="{BB962C8B-B14F-4D97-AF65-F5344CB8AC3E}">
        <p14:creationId xmlns:p14="http://schemas.microsoft.com/office/powerpoint/2010/main" val="4012279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132</a:t>
            </a:fld>
            <a:endParaRPr lang="en-US"/>
          </a:p>
        </p:txBody>
      </p:sp>
    </p:spTree>
    <p:extLst>
      <p:ext uri="{BB962C8B-B14F-4D97-AF65-F5344CB8AC3E}">
        <p14:creationId xmlns:p14="http://schemas.microsoft.com/office/powerpoint/2010/main" val="15349919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0F0F0F"/>
                </a:solidFill>
                <a:effectLst/>
                <a:latin typeface="Söhne"/>
              </a:rPr>
              <a:t>not considered the most Pythonic way to iterate over a collection. Python provides a more concise and readable syntax for iterating directly over the elements of a sequence using a </a:t>
            </a:r>
            <a:r>
              <a:rPr lang="en-SG" dirty="0"/>
              <a:t>for</a:t>
            </a:r>
            <a:r>
              <a:rPr lang="en-SG" b="0" i="0" dirty="0">
                <a:solidFill>
                  <a:srgbClr val="0F0F0F"/>
                </a:solidFill>
                <a:effectLst/>
                <a:latin typeface="Söhne"/>
              </a:rPr>
              <a:t> loop. This is often referred to as "iterating over the </a:t>
            </a:r>
            <a:r>
              <a:rPr lang="en-SG" b="0" i="0" dirty="0" err="1">
                <a:solidFill>
                  <a:srgbClr val="0F0F0F"/>
                </a:solidFill>
                <a:effectLst/>
                <a:latin typeface="Söhne"/>
              </a:rPr>
              <a:t>iterable</a:t>
            </a:r>
            <a:r>
              <a:rPr lang="en-SG" b="0" i="0" dirty="0">
                <a:solidFill>
                  <a:srgbClr val="0F0F0F"/>
                </a:solidFill>
                <a:effectLst/>
                <a:latin typeface="Söhne"/>
              </a:rPr>
              <a:t>" rather than using an index.</a:t>
            </a:r>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133</a:t>
            </a:fld>
            <a:endParaRPr lang="en-US"/>
          </a:p>
        </p:txBody>
      </p:sp>
    </p:spTree>
    <p:extLst>
      <p:ext uri="{BB962C8B-B14F-4D97-AF65-F5344CB8AC3E}">
        <p14:creationId xmlns:p14="http://schemas.microsoft.com/office/powerpoint/2010/main" val="1871373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err="1"/>
              <a:t>If</a:t>
            </a:r>
            <a:r>
              <a:rPr lang="de-CH"/>
              <a:t> </a:t>
            </a:r>
            <a:r>
              <a:rPr lang="de-CH" err="1"/>
              <a:t>using</a:t>
            </a:r>
            <a:r>
              <a:rPr lang="de-CH"/>
              <a:t> GitHub, just </a:t>
            </a:r>
            <a:r>
              <a:rPr lang="de-CH" err="1"/>
              <a:t>login</a:t>
            </a:r>
            <a:r>
              <a:rPr lang="de-CH"/>
              <a:t> </a:t>
            </a:r>
            <a:r>
              <a:rPr lang="de-CH" err="1"/>
              <a:t>using</a:t>
            </a:r>
            <a:r>
              <a:rPr lang="de-CH"/>
              <a:t> GitHub </a:t>
            </a:r>
            <a:r>
              <a:rPr lang="de-CH" err="1"/>
              <a:t>account</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15</a:t>
            </a:fld>
            <a:endParaRPr lang="en-US"/>
          </a:p>
        </p:txBody>
      </p:sp>
    </p:spTree>
    <p:extLst>
      <p:ext uri="{BB962C8B-B14F-4D97-AF65-F5344CB8AC3E}">
        <p14:creationId xmlns:p14="http://schemas.microsoft.com/office/powerpoint/2010/main" val="10058515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134</a:t>
            </a:fld>
            <a:endParaRPr lang="en-US"/>
          </a:p>
        </p:txBody>
      </p:sp>
    </p:spTree>
    <p:extLst>
      <p:ext uri="{BB962C8B-B14F-4D97-AF65-F5344CB8AC3E}">
        <p14:creationId xmlns:p14="http://schemas.microsoft.com/office/powerpoint/2010/main" val="11581800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a:effectLst/>
                <a:latin typeface="Söhne"/>
              </a:rPr>
              <a:t>Context </a:t>
            </a:r>
            <a:r>
              <a:rPr lang="en-SG" b="0" i="0" dirty="0">
                <a:effectLst/>
                <a:latin typeface="Söhne"/>
              </a:rPr>
              <a:t>managers are commonly used to manage resources, such as opening and closing files, acquiring and releasing locks, or connecting and disconnecting from a network.</a:t>
            </a:r>
          </a:p>
          <a:p>
            <a:pPr algn="l"/>
            <a:r>
              <a:rPr lang="en-SG" b="0" i="0" dirty="0">
                <a:effectLst/>
                <a:latin typeface="Söhne"/>
              </a:rPr>
              <a:t>The with statement is used to work with context managers. It provides a convenient way to ensure that setup and </a:t>
            </a:r>
            <a:r>
              <a:rPr lang="en-SG" b="0" i="0" dirty="0" err="1">
                <a:effectLst/>
                <a:latin typeface="Söhne"/>
              </a:rPr>
              <a:t>cleanup</a:t>
            </a:r>
            <a:r>
              <a:rPr lang="en-SG" b="0" i="0" dirty="0">
                <a:effectLst/>
                <a:latin typeface="Söhne"/>
              </a:rPr>
              <a:t> code are executed properly, even if an exception occurs within the block of code.</a:t>
            </a:r>
          </a:p>
          <a:p>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135</a:t>
            </a:fld>
            <a:endParaRPr lang="en-US"/>
          </a:p>
        </p:txBody>
      </p:sp>
    </p:spTree>
    <p:extLst>
      <p:ext uri="{BB962C8B-B14F-4D97-AF65-F5344CB8AC3E}">
        <p14:creationId xmlns:p14="http://schemas.microsoft.com/office/powerpoint/2010/main" val="42207022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136</a:t>
            </a:fld>
            <a:endParaRPr lang="en-US"/>
          </a:p>
        </p:txBody>
      </p:sp>
    </p:spTree>
    <p:extLst>
      <p:ext uri="{BB962C8B-B14F-4D97-AF65-F5344CB8AC3E}">
        <p14:creationId xmlns:p14="http://schemas.microsoft.com/office/powerpoint/2010/main" val="2293559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137</a:t>
            </a:fld>
            <a:endParaRPr lang="en-US"/>
          </a:p>
        </p:txBody>
      </p:sp>
    </p:spTree>
    <p:extLst>
      <p:ext uri="{BB962C8B-B14F-4D97-AF65-F5344CB8AC3E}">
        <p14:creationId xmlns:p14="http://schemas.microsoft.com/office/powerpoint/2010/main" val="7514056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one with tag logo is the branch you are currently on. (PyCharm)</a:t>
            </a:r>
          </a:p>
          <a:p>
            <a:r>
              <a:rPr lang="en-US"/>
              <a:t>Demo scenario where 2 people make 2 different changes</a:t>
            </a:r>
          </a:p>
          <a:p>
            <a:r>
              <a:rPr lang="en-US"/>
              <a:t>Demonstrate how changing branches from main to test – changes reflected in GitHub</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138</a:t>
            </a:fld>
            <a:endParaRPr lang="en-US"/>
          </a:p>
        </p:txBody>
      </p:sp>
    </p:spTree>
    <p:extLst>
      <p:ext uri="{BB962C8B-B14F-4D97-AF65-F5344CB8AC3E}">
        <p14:creationId xmlns:p14="http://schemas.microsoft.com/office/powerpoint/2010/main" val="38445276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one with tag logo is the branch you are currently on.</a:t>
            </a:r>
          </a:p>
          <a:p>
            <a:r>
              <a:rPr lang="en-US"/>
              <a:t>Demo scenario where 2 people make 2 different changes</a:t>
            </a:r>
          </a:p>
          <a:p>
            <a:r>
              <a:rPr lang="en-US"/>
              <a:t>Demonstrate how changing branches from main to test – changes reflected in GitHub</a:t>
            </a:r>
          </a:p>
          <a:p>
            <a:endParaRPr lang="en-US"/>
          </a:p>
          <a:p>
            <a:r>
              <a:rPr lang="en-US"/>
              <a:t>Demo check if request is merging to the correct branch (main)</a:t>
            </a:r>
          </a:p>
          <a:p>
            <a:r>
              <a:rPr lang="en-US"/>
              <a:t>You can delete if you want</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139</a:t>
            </a:fld>
            <a:endParaRPr lang="en-US"/>
          </a:p>
        </p:txBody>
      </p:sp>
    </p:spTree>
    <p:extLst>
      <p:ext uri="{BB962C8B-B14F-4D97-AF65-F5344CB8AC3E}">
        <p14:creationId xmlns:p14="http://schemas.microsoft.com/office/powerpoint/2010/main" val="35328973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the add teammate to GitHub repo</a:t>
            </a:r>
          </a:p>
        </p:txBody>
      </p:sp>
      <p:sp>
        <p:nvSpPr>
          <p:cNvPr id="4" name="Slide Number Placeholder 3"/>
          <p:cNvSpPr>
            <a:spLocks noGrp="1"/>
          </p:cNvSpPr>
          <p:nvPr>
            <p:ph type="sldNum" sz="quarter" idx="5"/>
          </p:nvPr>
        </p:nvSpPr>
        <p:spPr/>
        <p:txBody>
          <a:bodyPr/>
          <a:lstStyle/>
          <a:p>
            <a:fld id="{04E102C5-3B9C-48EE-BFF0-2E7AF2F2A1F4}" type="slidenum">
              <a:rPr lang="en-US" smtClean="0"/>
              <a:pPr/>
              <a:t>141</a:t>
            </a:fld>
            <a:endParaRPr lang="en-US"/>
          </a:p>
        </p:txBody>
      </p:sp>
    </p:spTree>
    <p:extLst>
      <p:ext uri="{BB962C8B-B14F-4D97-AF65-F5344CB8AC3E}">
        <p14:creationId xmlns:p14="http://schemas.microsoft.com/office/powerpoint/2010/main" val="3957300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16</a:t>
            </a:fld>
            <a:endParaRPr lang="en-US"/>
          </a:p>
        </p:txBody>
      </p:sp>
    </p:spTree>
    <p:extLst>
      <p:ext uri="{BB962C8B-B14F-4D97-AF65-F5344CB8AC3E}">
        <p14:creationId xmlns:p14="http://schemas.microsoft.com/office/powerpoint/2010/main" val="107946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to highlight must make new branch from LOCAL</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17</a:t>
            </a:fld>
            <a:endParaRPr lang="en-US"/>
          </a:p>
        </p:txBody>
      </p:sp>
    </p:spTree>
    <p:extLst>
      <p:ext uri="{BB962C8B-B14F-4D97-AF65-F5344CB8AC3E}">
        <p14:creationId xmlns:p14="http://schemas.microsoft.com/office/powerpoint/2010/main" val="158911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one with tag logo is the branch you are currently on.</a:t>
            </a:r>
          </a:p>
          <a:p>
            <a:r>
              <a:rPr lang="en-US"/>
              <a:t>Demo scenario where 2 people make 2 different changes</a:t>
            </a:r>
          </a:p>
          <a:p>
            <a:r>
              <a:rPr lang="en-US"/>
              <a:t>Demonstrate how changing branches from main to test – changes reflected in GitHub</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18</a:t>
            </a:fld>
            <a:endParaRPr lang="en-US"/>
          </a:p>
        </p:txBody>
      </p:sp>
    </p:spTree>
    <p:extLst>
      <p:ext uri="{BB962C8B-B14F-4D97-AF65-F5344CB8AC3E}">
        <p14:creationId xmlns:p14="http://schemas.microsoft.com/office/powerpoint/2010/main" val="3675392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040C28"/>
                </a:solidFill>
                <a:effectLst/>
                <a:latin typeface="Google Sans"/>
              </a:rPr>
              <a:t>Try to think of staging area as a holding or backstage area.</a:t>
            </a:r>
          </a:p>
          <a:p>
            <a:r>
              <a:rPr lang="en-SG" b="0" i="0">
                <a:solidFill>
                  <a:srgbClr val="040C28"/>
                </a:solidFill>
                <a:effectLst/>
                <a:latin typeface="Google Sans"/>
              </a:rPr>
              <a:t>You can save multiple commits and then push them all at once.</a:t>
            </a:r>
          </a:p>
          <a:p>
            <a:r>
              <a:rPr lang="en-SG" b="0" i="0">
                <a:solidFill>
                  <a:srgbClr val="040C28"/>
                </a:solidFill>
                <a:effectLst/>
                <a:latin typeface="Google Sans"/>
              </a:rPr>
              <a:t>Git commit takes everything from the staging area and makes a permanent snapshot of the current state of your repository that is associated with a unique identifier</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20</a:t>
            </a:fld>
            <a:endParaRPr lang="en-US"/>
          </a:p>
        </p:txBody>
      </p:sp>
    </p:spTree>
    <p:extLst>
      <p:ext uri="{BB962C8B-B14F-4D97-AF65-F5344CB8AC3E}">
        <p14:creationId xmlns:p14="http://schemas.microsoft.com/office/powerpoint/2010/main" val="420312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a:t>
            </a:r>
            <a:r>
              <a:rPr lang="en-US" err="1"/>
              <a:t>github</a:t>
            </a:r>
            <a:r>
              <a:rPr lang="en-US"/>
              <a:t> repo on </a:t>
            </a:r>
            <a:r>
              <a:rPr lang="en-US" err="1"/>
              <a:t>github</a:t>
            </a:r>
            <a:r>
              <a:rPr lang="en-US"/>
              <a:t> website after commit – no changes. Only reflected on your own computer</a:t>
            </a:r>
          </a:p>
          <a:p>
            <a:r>
              <a:rPr lang="en-US"/>
              <a:t>Push and go to </a:t>
            </a:r>
            <a:r>
              <a:rPr lang="en-US" err="1"/>
              <a:t>github</a:t>
            </a:r>
            <a:r>
              <a:rPr lang="en-US"/>
              <a:t> – changes are now reflected</a:t>
            </a:r>
          </a:p>
          <a:p>
            <a:endParaRPr lang="en-US"/>
          </a:p>
          <a:p>
            <a:r>
              <a:rPr lang="en-US" err="1"/>
              <a:t>Todo</a:t>
            </a:r>
            <a:r>
              <a:rPr lang="en-US"/>
              <a:t>: include slide about making a change demo- after branching, now you change code, delete files </a:t>
            </a:r>
            <a:r>
              <a:rPr lang="en-US" err="1"/>
              <a:t>etc</a:t>
            </a:r>
            <a:br>
              <a:rPr lang="en-US"/>
            </a:br>
            <a:br>
              <a:rPr lang="en-US"/>
            </a:br>
            <a:r>
              <a:rPr lang="en-US"/>
              <a:t>Potential question about versioned vs </a:t>
            </a:r>
            <a:r>
              <a:rPr lang="en-US" err="1"/>
              <a:t>unversioned</a:t>
            </a:r>
            <a:r>
              <a:rPr lang="en-US"/>
              <a:t> files. </a:t>
            </a:r>
            <a:r>
              <a:rPr lang="en-US" err="1"/>
              <a:t>Unversioned</a:t>
            </a:r>
            <a:r>
              <a:rPr lang="en-US"/>
              <a:t> are files that we have not added before onto the repo, so they are currently not being tracked.</a:t>
            </a:r>
          </a:p>
          <a:p>
            <a:r>
              <a:rPr lang="en-US"/>
              <a:t>If we see repo, there is only a .</a:t>
            </a:r>
            <a:r>
              <a:rPr lang="en-US" err="1"/>
              <a:t>gitignore</a:t>
            </a:r>
            <a:r>
              <a:rPr lang="en-US"/>
              <a:t> file. PyCharm has helped us pull the repo and create these </a:t>
            </a:r>
            <a:r>
              <a:rPr lang="en-US" err="1"/>
              <a:t>main.py</a:t>
            </a:r>
            <a:r>
              <a:rPr lang="en-US"/>
              <a:t> files</a:t>
            </a:r>
          </a:p>
          <a:p>
            <a:r>
              <a:rPr lang="en-US"/>
              <a:t>Other files in .idea directory are just PyCharm IDE configuration files. Can leave it as </a:t>
            </a:r>
            <a:r>
              <a:rPr lang="en-US" err="1"/>
              <a:t>unversioned</a:t>
            </a:r>
            <a:endParaRPr lang="en-US"/>
          </a:p>
          <a:p>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21</a:t>
            </a:fld>
            <a:endParaRPr lang="en-US"/>
          </a:p>
        </p:txBody>
      </p:sp>
    </p:spTree>
    <p:extLst>
      <p:ext uri="{BB962C8B-B14F-4D97-AF65-F5344CB8AC3E}">
        <p14:creationId xmlns:p14="http://schemas.microsoft.com/office/powerpoint/2010/main" val="425648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get “Git user name is not defined” – set your GH username as name and your </a:t>
            </a:r>
            <a:r>
              <a:rPr lang="en-US" err="1"/>
              <a:t>github</a:t>
            </a:r>
            <a:r>
              <a:rPr lang="en-US"/>
              <a:t> email as email</a:t>
            </a:r>
          </a:p>
          <a:p>
            <a:r>
              <a:rPr lang="en-US"/>
              <a:t>Otherwise just put your name, only diff is that GH wont link to your GH account in the logs</a:t>
            </a:r>
          </a:p>
          <a:p>
            <a:endParaRPr lang="en-US"/>
          </a:p>
          <a:p>
            <a:r>
              <a:rPr lang="en-US"/>
              <a:t>Go to </a:t>
            </a:r>
            <a:r>
              <a:rPr lang="en-US" err="1"/>
              <a:t>github</a:t>
            </a:r>
            <a:r>
              <a:rPr lang="en-US"/>
              <a:t> repo on </a:t>
            </a:r>
            <a:r>
              <a:rPr lang="en-US" err="1"/>
              <a:t>github</a:t>
            </a:r>
            <a:r>
              <a:rPr lang="en-US"/>
              <a:t> website after commit – no changes. Only reflected on your own computer</a:t>
            </a:r>
          </a:p>
          <a:p>
            <a:r>
              <a:rPr lang="en-US"/>
              <a:t>Push and go to </a:t>
            </a:r>
            <a:r>
              <a:rPr lang="en-US" err="1"/>
              <a:t>github</a:t>
            </a:r>
            <a:r>
              <a:rPr lang="en-US"/>
              <a:t> – changes are now reflected</a:t>
            </a:r>
          </a:p>
          <a:p>
            <a:endParaRPr lang="en-US"/>
          </a:p>
          <a:p>
            <a:r>
              <a:rPr lang="en-US" err="1"/>
              <a:t>Todo</a:t>
            </a:r>
            <a:r>
              <a:rPr lang="en-US"/>
              <a:t>: include slide about making a change demo- after branching, now you change code, delete files </a:t>
            </a:r>
            <a:r>
              <a:rPr lang="en-US" err="1"/>
              <a:t>etc</a:t>
            </a:r>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22</a:t>
            </a:fld>
            <a:endParaRPr lang="en-US"/>
          </a:p>
        </p:txBody>
      </p:sp>
    </p:spTree>
    <p:extLst>
      <p:ext uri="{BB962C8B-B14F-4D97-AF65-F5344CB8AC3E}">
        <p14:creationId xmlns:p14="http://schemas.microsoft.com/office/powerpoint/2010/main" val="1343332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a change in separate computer on a specific branch.</a:t>
            </a:r>
          </a:p>
          <a:p>
            <a:r>
              <a:rPr lang="en-US"/>
              <a:t>Then pull using main computer</a:t>
            </a:r>
          </a:p>
        </p:txBody>
      </p:sp>
      <p:sp>
        <p:nvSpPr>
          <p:cNvPr id="4" name="Slide Number Placeholder 3"/>
          <p:cNvSpPr>
            <a:spLocks noGrp="1"/>
          </p:cNvSpPr>
          <p:nvPr>
            <p:ph type="sldNum" sz="quarter" idx="5"/>
          </p:nvPr>
        </p:nvSpPr>
        <p:spPr/>
        <p:txBody>
          <a:bodyPr/>
          <a:lstStyle/>
          <a:p>
            <a:fld id="{04E102C5-3B9C-48EE-BFF0-2E7AF2F2A1F4}" type="slidenum">
              <a:rPr lang="en-US" smtClean="0"/>
              <a:pPr/>
              <a:t>23</a:t>
            </a:fld>
            <a:endParaRPr lang="en-US"/>
          </a:p>
        </p:txBody>
      </p:sp>
    </p:spTree>
    <p:extLst>
      <p:ext uri="{BB962C8B-B14F-4D97-AF65-F5344CB8AC3E}">
        <p14:creationId xmlns:p14="http://schemas.microsoft.com/office/powerpoint/2010/main" val="3093895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Freeze -&gt; no packages. Empty requirements.txt file</a:t>
            </a:r>
          </a:p>
          <a:p>
            <a:r>
              <a:rPr lang="en-US"/>
              <a:t>Go to env/lib/ -&gt; standard few packages by default, no new packages installed.</a:t>
            </a:r>
          </a:p>
          <a:p>
            <a:r>
              <a:rPr lang="en-US"/>
              <a:t>Install numpy – see lib now has numpy</a:t>
            </a:r>
          </a:p>
          <a:p>
            <a:endParaRPr lang="en-US"/>
          </a:p>
          <a:p>
            <a:r>
              <a:rPr lang="en-US"/>
              <a:t>In new env bin/, there is also pip – now you can use pip.</a:t>
            </a:r>
          </a:p>
          <a:p>
            <a:endParaRPr lang="en-US"/>
          </a:p>
          <a:p>
            <a:r>
              <a:rPr lang="en-US"/>
              <a:t>List all envs in conda using conda env list</a:t>
            </a:r>
          </a:p>
          <a:p>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24</a:t>
            </a:fld>
            <a:endParaRPr lang="en-US"/>
          </a:p>
        </p:txBody>
      </p:sp>
    </p:spTree>
    <p:extLst>
      <p:ext uri="{BB962C8B-B14F-4D97-AF65-F5344CB8AC3E}">
        <p14:creationId xmlns:p14="http://schemas.microsoft.com/office/powerpoint/2010/main" val="38816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4E102C5-3B9C-48EE-BFF0-2E7AF2F2A1F4}" type="slidenum">
              <a:rPr lang="en-US" smtClean="0"/>
              <a:pPr/>
              <a:t>5</a:t>
            </a:fld>
            <a:endParaRPr lang="en-US"/>
          </a:p>
        </p:txBody>
      </p:sp>
    </p:spTree>
    <p:extLst>
      <p:ext uri="{BB962C8B-B14F-4D97-AF65-F5344CB8AC3E}">
        <p14:creationId xmlns:p14="http://schemas.microsoft.com/office/powerpoint/2010/main" val="332774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25</a:t>
            </a:fld>
            <a:endParaRPr lang="en-US"/>
          </a:p>
        </p:txBody>
      </p:sp>
    </p:spTree>
    <p:extLst>
      <p:ext uri="{BB962C8B-B14F-4D97-AF65-F5344CB8AC3E}">
        <p14:creationId xmlns:p14="http://schemas.microsoft.com/office/powerpoint/2010/main" val="3399249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forking briefly:</a:t>
            </a:r>
            <a:br>
              <a:rPr lang="en-US"/>
            </a:br>
            <a:r>
              <a:rPr lang="en-SG" b="0" i="0">
                <a:solidFill>
                  <a:srgbClr val="202124"/>
                </a:solidFill>
                <a:effectLst/>
                <a:latin typeface="Google Sans"/>
              </a:rPr>
              <a:t>A fork is </a:t>
            </a:r>
            <a:r>
              <a:rPr lang="en-SG" b="0" i="0">
                <a:solidFill>
                  <a:srgbClr val="040C28"/>
                </a:solidFill>
                <a:effectLst/>
                <a:latin typeface="Google Sans"/>
              </a:rPr>
              <a:t>a new and separate repository that shares code and visibility settings with the original “upstream” repository</a:t>
            </a:r>
            <a:r>
              <a:rPr lang="en-SG" b="0" i="0">
                <a:solidFill>
                  <a:srgbClr val="202124"/>
                </a:solidFill>
                <a:effectLst/>
                <a:latin typeface="Google Sans"/>
              </a:rPr>
              <a:t>. Forks are often used to iterate on ideas or changes before they are proposed back to the upstream repository, such as in open source projects or when a user does not have write access to the upstream repository.</a:t>
            </a:r>
            <a:endParaRPr lang="en-US" b="0" i="0">
              <a:solidFill>
                <a:srgbClr val="202124"/>
              </a:solidFill>
              <a:effectLst/>
              <a:latin typeface="Google Sans"/>
            </a:endParaRPr>
          </a:p>
          <a:p>
            <a:r>
              <a:rPr lang="en-US"/>
              <a:t>Analogy: Imagine we have an ongoing currently accepted experiment. Instead of modifying the current ongoing experiment, which might change the results obtained, we create a separate new experiment and replicate it. This is like forking. Then, we make the changes in the separate new experiment without interfering with the main experiment. This way, forking allows us to explore different ideas in parallel/concurrently</a:t>
            </a:r>
          </a:p>
        </p:txBody>
      </p:sp>
      <p:sp>
        <p:nvSpPr>
          <p:cNvPr id="4" name="Slide Number Placeholder 3"/>
          <p:cNvSpPr>
            <a:spLocks noGrp="1"/>
          </p:cNvSpPr>
          <p:nvPr>
            <p:ph type="sldNum" sz="quarter" idx="5"/>
          </p:nvPr>
        </p:nvSpPr>
        <p:spPr/>
        <p:txBody>
          <a:bodyPr/>
          <a:lstStyle/>
          <a:p>
            <a:fld id="{04E102C5-3B9C-48EE-BFF0-2E7AF2F2A1F4}" type="slidenum">
              <a:rPr lang="en-US" smtClean="0"/>
              <a:pPr/>
              <a:t>26</a:t>
            </a:fld>
            <a:endParaRPr lang="en-US"/>
          </a:p>
        </p:txBody>
      </p:sp>
    </p:spTree>
    <p:extLst>
      <p:ext uri="{BB962C8B-B14F-4D97-AF65-F5344CB8AC3E}">
        <p14:creationId xmlns:p14="http://schemas.microsoft.com/office/powerpoint/2010/main" val="285880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virtual env </a:t>
            </a:r>
            <a:r>
              <a:rPr lang="en-US" err="1"/>
              <a:t>myenv</a:t>
            </a:r>
            <a:r>
              <a:rPr lang="en-US"/>
              <a:t>/ into the </a:t>
            </a:r>
            <a:r>
              <a:rPr lang="en-US" err="1"/>
              <a:t>gitignore</a:t>
            </a:r>
            <a:r>
              <a:rPr lang="en-US"/>
              <a:t> file </a:t>
            </a:r>
          </a:p>
        </p:txBody>
      </p:sp>
      <p:sp>
        <p:nvSpPr>
          <p:cNvPr id="4" name="Slide Number Placeholder 3"/>
          <p:cNvSpPr>
            <a:spLocks noGrp="1"/>
          </p:cNvSpPr>
          <p:nvPr>
            <p:ph type="sldNum" sz="quarter" idx="5"/>
          </p:nvPr>
        </p:nvSpPr>
        <p:spPr/>
        <p:txBody>
          <a:bodyPr/>
          <a:lstStyle/>
          <a:p>
            <a:fld id="{04E102C5-3B9C-48EE-BFF0-2E7AF2F2A1F4}" type="slidenum">
              <a:rPr lang="en-US" smtClean="0"/>
              <a:pPr/>
              <a:t>27</a:t>
            </a:fld>
            <a:endParaRPr lang="en-US"/>
          </a:p>
        </p:txBody>
      </p:sp>
    </p:spTree>
    <p:extLst>
      <p:ext uri="{BB962C8B-B14F-4D97-AF65-F5344CB8AC3E}">
        <p14:creationId xmlns:p14="http://schemas.microsoft.com/office/powerpoint/2010/main" val="263212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29</a:t>
            </a:fld>
            <a:endParaRPr lang="en-US"/>
          </a:p>
        </p:txBody>
      </p:sp>
    </p:spTree>
    <p:extLst>
      <p:ext uri="{BB962C8B-B14F-4D97-AF65-F5344CB8AC3E}">
        <p14:creationId xmlns:p14="http://schemas.microsoft.com/office/powerpoint/2010/main" val="2285364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installing the libraries directly into the folder of the python interpreter, we put a layer in between.</a:t>
            </a:r>
          </a:p>
        </p:txBody>
      </p:sp>
      <p:sp>
        <p:nvSpPr>
          <p:cNvPr id="4" name="Slide Number Placeholder 3"/>
          <p:cNvSpPr>
            <a:spLocks noGrp="1"/>
          </p:cNvSpPr>
          <p:nvPr>
            <p:ph type="sldNum" sz="quarter" idx="5"/>
          </p:nvPr>
        </p:nvSpPr>
        <p:spPr/>
        <p:txBody>
          <a:bodyPr/>
          <a:lstStyle/>
          <a:p>
            <a:fld id="{04E102C5-3B9C-48EE-BFF0-2E7AF2F2A1F4}" type="slidenum">
              <a:rPr lang="en-US" smtClean="0"/>
              <a:pPr/>
              <a:t>30</a:t>
            </a:fld>
            <a:endParaRPr lang="en-US"/>
          </a:p>
        </p:txBody>
      </p:sp>
    </p:spTree>
    <p:extLst>
      <p:ext uri="{BB962C8B-B14F-4D97-AF65-F5344CB8AC3E}">
        <p14:creationId xmlns:p14="http://schemas.microsoft.com/office/powerpoint/2010/main" val="1852490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rPr>
              <a:t>python3 –m </a:t>
            </a:r>
            <a:r>
              <a:rPr lang="en-US" err="1">
                <a:latin typeface="Courier New" panose="02070309020205020404" pitchFamily="49" charset="0"/>
              </a:rPr>
              <a:t>venv</a:t>
            </a:r>
            <a:r>
              <a:rPr lang="en-GB">
                <a:latin typeface="Courier New" panose="02070309020205020404" pitchFamily="49" charset="0"/>
              </a:rPr>
              <a:t> &lt;path or name&gt;</a:t>
            </a:r>
          </a:p>
          <a:p>
            <a:r>
              <a:rPr lang="en-US"/>
              <a:t>May need to set $PATH</a:t>
            </a:r>
          </a:p>
        </p:txBody>
      </p:sp>
      <p:sp>
        <p:nvSpPr>
          <p:cNvPr id="4" name="Slide Number Placeholder 3"/>
          <p:cNvSpPr>
            <a:spLocks noGrp="1"/>
          </p:cNvSpPr>
          <p:nvPr>
            <p:ph type="sldNum" sz="quarter" idx="5"/>
          </p:nvPr>
        </p:nvSpPr>
        <p:spPr/>
        <p:txBody>
          <a:bodyPr/>
          <a:lstStyle/>
          <a:p>
            <a:fld id="{04E102C5-3B9C-48EE-BFF0-2E7AF2F2A1F4}" type="slidenum">
              <a:rPr lang="en-US" smtClean="0"/>
              <a:pPr/>
              <a:t>31</a:t>
            </a:fld>
            <a:endParaRPr lang="en-US"/>
          </a:p>
        </p:txBody>
      </p:sp>
    </p:spTree>
    <p:extLst>
      <p:ext uri="{BB962C8B-B14F-4D97-AF65-F5344CB8AC3E}">
        <p14:creationId xmlns:p14="http://schemas.microsoft.com/office/powerpoint/2010/main" val="798726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32</a:t>
            </a:fld>
            <a:endParaRPr lang="en-US"/>
          </a:p>
        </p:txBody>
      </p:sp>
    </p:spTree>
    <p:extLst>
      <p:ext uri="{BB962C8B-B14F-4D97-AF65-F5344CB8AC3E}">
        <p14:creationId xmlns:p14="http://schemas.microsoft.com/office/powerpoint/2010/main" val="1270153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Freeze -&gt; no packages. Empty requirements.txt file</a:t>
            </a:r>
          </a:p>
          <a:p>
            <a:r>
              <a:rPr lang="en-US"/>
              <a:t>Go to env/lib/ -&gt; standard few packages by default, no new packages installed.</a:t>
            </a:r>
          </a:p>
          <a:p>
            <a:r>
              <a:rPr lang="en-US"/>
              <a:t>Install numpy – see lib now has numpy</a:t>
            </a:r>
          </a:p>
          <a:p>
            <a:endParaRPr lang="en-US"/>
          </a:p>
          <a:p>
            <a:r>
              <a:rPr lang="en-US"/>
              <a:t>In new env bin/, there is also pip – now you can use pip.</a:t>
            </a:r>
          </a:p>
          <a:p>
            <a:endParaRPr lang="en-US"/>
          </a:p>
          <a:p>
            <a:r>
              <a:rPr lang="en-US"/>
              <a:t>List all envs in conda using conda env list</a:t>
            </a:r>
          </a:p>
          <a:p>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33</a:t>
            </a:fld>
            <a:endParaRPr lang="en-US"/>
          </a:p>
        </p:txBody>
      </p:sp>
    </p:spTree>
    <p:extLst>
      <p:ext uri="{BB962C8B-B14F-4D97-AF65-F5344CB8AC3E}">
        <p14:creationId xmlns:p14="http://schemas.microsoft.com/office/powerpoint/2010/main" val="2650425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your version of </a:t>
            </a:r>
            <a:r>
              <a:rPr lang="en-US" err="1"/>
              <a:t>pycharm</a:t>
            </a:r>
            <a:r>
              <a:rPr lang="en-US"/>
              <a:t>, some config options may not be available</a:t>
            </a:r>
          </a:p>
        </p:txBody>
      </p:sp>
      <p:sp>
        <p:nvSpPr>
          <p:cNvPr id="4" name="Slide Number Placeholder 3"/>
          <p:cNvSpPr>
            <a:spLocks noGrp="1"/>
          </p:cNvSpPr>
          <p:nvPr>
            <p:ph type="sldNum" sz="quarter" idx="5"/>
          </p:nvPr>
        </p:nvSpPr>
        <p:spPr/>
        <p:txBody>
          <a:bodyPr/>
          <a:lstStyle/>
          <a:p>
            <a:fld id="{04E102C5-3B9C-48EE-BFF0-2E7AF2F2A1F4}" type="slidenum">
              <a:rPr lang="en-US" smtClean="0"/>
              <a:pPr/>
              <a:t>34</a:t>
            </a:fld>
            <a:endParaRPr lang="en-US"/>
          </a:p>
        </p:txBody>
      </p:sp>
    </p:spTree>
    <p:extLst>
      <p:ext uri="{BB962C8B-B14F-4D97-AF65-F5344CB8AC3E}">
        <p14:creationId xmlns:p14="http://schemas.microsoft.com/office/powerpoint/2010/main" val="1866296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want to upload </a:t>
            </a:r>
            <a:r>
              <a:rPr lang="en-US" err="1"/>
              <a:t>venv</a:t>
            </a:r>
            <a:r>
              <a:rPr lang="en-US"/>
              <a:t> files – large files and other team members can also install their own environment. More in later section</a:t>
            </a:r>
          </a:p>
        </p:txBody>
      </p:sp>
      <p:sp>
        <p:nvSpPr>
          <p:cNvPr id="4" name="Slide Number Placeholder 3"/>
          <p:cNvSpPr>
            <a:spLocks noGrp="1"/>
          </p:cNvSpPr>
          <p:nvPr>
            <p:ph type="sldNum" sz="quarter" idx="5"/>
          </p:nvPr>
        </p:nvSpPr>
        <p:spPr/>
        <p:txBody>
          <a:bodyPr/>
          <a:lstStyle/>
          <a:p>
            <a:fld id="{04E102C5-3B9C-48EE-BFF0-2E7AF2F2A1F4}" type="slidenum">
              <a:rPr lang="en-US" smtClean="0"/>
              <a:pPr/>
              <a:t>35</a:t>
            </a:fld>
            <a:endParaRPr lang="en-US"/>
          </a:p>
        </p:txBody>
      </p:sp>
    </p:spTree>
    <p:extLst>
      <p:ext uri="{BB962C8B-B14F-4D97-AF65-F5344CB8AC3E}">
        <p14:creationId xmlns:p14="http://schemas.microsoft.com/office/powerpoint/2010/main" val="302401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End </a:t>
            </a:r>
            <a:r>
              <a:rPr lang="de-CH" err="1"/>
              <a:t>of</a:t>
            </a:r>
            <a:r>
              <a:rPr lang="de-CH"/>
              <a:t> Support for Python 2.7: 1.1.2020</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a:t>
            </a:fld>
            <a:endParaRPr lang="en-US"/>
          </a:p>
        </p:txBody>
      </p:sp>
    </p:spTree>
    <p:extLst>
      <p:ext uri="{BB962C8B-B14F-4D97-AF65-F5344CB8AC3E}">
        <p14:creationId xmlns:p14="http://schemas.microsoft.com/office/powerpoint/2010/main" val="1135444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show of hands, how many uses </a:t>
            </a:r>
            <a:r>
              <a:rPr lang="en-US" err="1"/>
              <a:t>conda</a:t>
            </a:r>
            <a:endParaRPr lang="en-US"/>
          </a:p>
          <a:p>
            <a:r>
              <a:rPr lang="en-US"/>
              <a:t>Depending on your version of </a:t>
            </a:r>
            <a:r>
              <a:rPr lang="en-US" err="1"/>
              <a:t>pycharm</a:t>
            </a:r>
            <a:r>
              <a:rPr lang="en-US"/>
              <a:t>, some config options may not be available</a:t>
            </a:r>
          </a:p>
          <a:p>
            <a:r>
              <a:rPr lang="en-US"/>
              <a:t>Also make sure that you are using the correct environment. Check name on the bottom right corner</a:t>
            </a:r>
          </a:p>
        </p:txBody>
      </p:sp>
      <p:sp>
        <p:nvSpPr>
          <p:cNvPr id="4" name="Slide Number Placeholder 3"/>
          <p:cNvSpPr>
            <a:spLocks noGrp="1"/>
          </p:cNvSpPr>
          <p:nvPr>
            <p:ph type="sldNum" sz="quarter" idx="5"/>
          </p:nvPr>
        </p:nvSpPr>
        <p:spPr/>
        <p:txBody>
          <a:bodyPr/>
          <a:lstStyle/>
          <a:p>
            <a:fld id="{04E102C5-3B9C-48EE-BFF0-2E7AF2F2A1F4}" type="slidenum">
              <a:rPr lang="en-US" smtClean="0"/>
              <a:pPr/>
              <a:t>36</a:t>
            </a:fld>
            <a:endParaRPr lang="en-US"/>
          </a:p>
        </p:txBody>
      </p:sp>
    </p:spTree>
    <p:extLst>
      <p:ext uri="{BB962C8B-B14F-4D97-AF65-F5344CB8AC3E}">
        <p14:creationId xmlns:p14="http://schemas.microsoft.com/office/powerpoint/2010/main" val="3643296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new environment should be automatically activated. Otherwise, we can also activate it at bottom right corner. Just check that it’s the name that you set, or that it’s Python 3.x (</a:t>
            </a:r>
            <a:r>
              <a:rPr lang="en-US" err="1"/>
              <a:t>python_cleancode</a:t>
            </a:r>
            <a:r>
              <a:rPr lang="en-US"/>
              <a:t>) </a:t>
            </a:r>
            <a:r>
              <a:rPr lang="en-US" err="1"/>
              <a:t>ie</a:t>
            </a:r>
            <a:r>
              <a:rPr lang="en-US"/>
              <a:t> name of the repo</a:t>
            </a:r>
          </a:p>
        </p:txBody>
      </p:sp>
      <p:sp>
        <p:nvSpPr>
          <p:cNvPr id="4" name="Slide Number Placeholder 3"/>
          <p:cNvSpPr>
            <a:spLocks noGrp="1"/>
          </p:cNvSpPr>
          <p:nvPr>
            <p:ph type="sldNum" sz="quarter" idx="5"/>
          </p:nvPr>
        </p:nvSpPr>
        <p:spPr/>
        <p:txBody>
          <a:bodyPr/>
          <a:lstStyle/>
          <a:p>
            <a:fld id="{04E102C5-3B9C-48EE-BFF0-2E7AF2F2A1F4}" type="slidenum">
              <a:rPr lang="en-US" smtClean="0"/>
              <a:pPr/>
              <a:t>37</a:t>
            </a:fld>
            <a:endParaRPr lang="en-US"/>
          </a:p>
        </p:txBody>
      </p:sp>
    </p:spTree>
    <p:extLst>
      <p:ext uri="{BB962C8B-B14F-4D97-AF65-F5344CB8AC3E}">
        <p14:creationId xmlns:p14="http://schemas.microsoft.com/office/powerpoint/2010/main" val="642856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38</a:t>
            </a:fld>
            <a:endParaRPr lang="en-US"/>
          </a:p>
        </p:txBody>
      </p:sp>
    </p:spTree>
    <p:extLst>
      <p:ext uri="{BB962C8B-B14F-4D97-AF65-F5344CB8AC3E}">
        <p14:creationId xmlns:p14="http://schemas.microsoft.com/office/powerpoint/2010/main" val="1665508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is like our </a:t>
            </a:r>
            <a:r>
              <a:rPr lang="en-US" err="1"/>
              <a:t>process_data</a:t>
            </a:r>
            <a:r>
              <a:rPr lang="en-US"/>
              <a:t> function inside </a:t>
            </a:r>
            <a:r>
              <a:rPr lang="en-US" err="1"/>
              <a:t>refactoring.py</a:t>
            </a:r>
            <a:endParaRPr lang="en-US"/>
          </a:p>
          <a:p>
            <a:r>
              <a:rPr lang="en-US" err="1"/>
              <a:t>Refactoring.py</a:t>
            </a:r>
            <a:r>
              <a:rPr lang="en-US"/>
              <a:t> is like our module, if you look at tests/exercises/</a:t>
            </a:r>
            <a:r>
              <a:rPr lang="en-US" err="1"/>
              <a:t>test_refactoring.py</a:t>
            </a:r>
            <a:r>
              <a:rPr lang="en-US"/>
              <a:t> line 5 we import the refactoring module</a:t>
            </a:r>
          </a:p>
          <a:p>
            <a:r>
              <a:rPr lang="en-US"/>
              <a:t>Package is like </a:t>
            </a:r>
            <a:r>
              <a:rPr lang="en-US" err="1"/>
              <a:t>src</a:t>
            </a:r>
            <a:r>
              <a:rPr lang="en-US"/>
              <a:t>, exercises folders</a:t>
            </a:r>
          </a:p>
          <a:p>
            <a:r>
              <a:rPr lang="en-US"/>
              <a:t>Library is like your </a:t>
            </a:r>
            <a:r>
              <a:rPr lang="en-US" err="1"/>
              <a:t>numpy</a:t>
            </a:r>
            <a:r>
              <a:rPr lang="en-US"/>
              <a:t> pandas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41</a:t>
            </a:fld>
            <a:endParaRPr lang="en-US"/>
          </a:p>
        </p:txBody>
      </p:sp>
    </p:spTree>
    <p:extLst>
      <p:ext uri="{BB962C8B-B14F-4D97-AF65-F5344CB8AC3E}">
        <p14:creationId xmlns:p14="http://schemas.microsoft.com/office/powerpoint/2010/main" val="130481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42</a:t>
            </a:fld>
            <a:endParaRPr lang="en-US"/>
          </a:p>
        </p:txBody>
      </p:sp>
    </p:spTree>
    <p:extLst>
      <p:ext uri="{BB962C8B-B14F-4D97-AF65-F5344CB8AC3E}">
        <p14:creationId xmlns:p14="http://schemas.microsoft.com/office/powerpoint/2010/main" val="3607235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Pypi</a:t>
            </a:r>
            <a:r>
              <a:rPr lang="en-US"/>
              <a:t> is basically the </a:t>
            </a:r>
            <a:r>
              <a:rPr lang="en-US" err="1"/>
              <a:t>npm</a:t>
            </a:r>
            <a:r>
              <a:rPr lang="en-US"/>
              <a:t> for python.</a:t>
            </a:r>
          </a:p>
          <a:p>
            <a:r>
              <a:rPr lang="en-US" err="1"/>
              <a:t>Todo</a:t>
            </a:r>
            <a:r>
              <a:rPr lang="en-US"/>
              <a:t>: add screenshots</a:t>
            </a:r>
          </a:p>
        </p:txBody>
      </p:sp>
      <p:sp>
        <p:nvSpPr>
          <p:cNvPr id="4" name="Slide Number Placeholder 3"/>
          <p:cNvSpPr>
            <a:spLocks noGrp="1"/>
          </p:cNvSpPr>
          <p:nvPr>
            <p:ph type="sldNum" sz="quarter" idx="5"/>
          </p:nvPr>
        </p:nvSpPr>
        <p:spPr/>
        <p:txBody>
          <a:bodyPr/>
          <a:lstStyle/>
          <a:p>
            <a:fld id="{04E102C5-3B9C-48EE-BFF0-2E7AF2F2A1F4}" type="slidenum">
              <a:rPr lang="en-US" smtClean="0"/>
              <a:pPr/>
              <a:t>43</a:t>
            </a:fld>
            <a:endParaRPr lang="en-US"/>
          </a:p>
        </p:txBody>
      </p:sp>
    </p:spTree>
    <p:extLst>
      <p:ext uri="{BB962C8B-B14F-4D97-AF65-F5344CB8AC3E}">
        <p14:creationId xmlns:p14="http://schemas.microsoft.com/office/powerpoint/2010/main" val="3935796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this opportunity to introduce the terminal. It is like an interface you can use to execute text commands. Use the inbuilt </a:t>
            </a:r>
            <a:r>
              <a:rPr lang="en-US" err="1"/>
              <a:t>pycharm</a:t>
            </a:r>
            <a:r>
              <a:rPr lang="en-US"/>
              <a:t> terminal</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44</a:t>
            </a:fld>
            <a:endParaRPr lang="en-US"/>
          </a:p>
        </p:txBody>
      </p:sp>
    </p:spTree>
    <p:extLst>
      <p:ext uri="{BB962C8B-B14F-4D97-AF65-F5344CB8AC3E}">
        <p14:creationId xmlns:p14="http://schemas.microsoft.com/office/powerpoint/2010/main" val="195593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Analogy of recipe – you get the ingredients you want and the amounts. Here specify name of packages and versions</a:t>
            </a:r>
          </a:p>
          <a:p>
            <a:endParaRPr lang="en-US"/>
          </a:p>
          <a:p>
            <a:r>
              <a:rPr lang="en-US"/>
              <a:t>Might need to set path to </a:t>
            </a:r>
            <a:r>
              <a:rPr lang="en-US" err="1"/>
              <a:t>py</a:t>
            </a:r>
            <a:r>
              <a:rPr lang="en-US"/>
              <a:t> with windows using environment variables</a:t>
            </a:r>
          </a:p>
        </p:txBody>
      </p:sp>
      <p:sp>
        <p:nvSpPr>
          <p:cNvPr id="4" name="Slide Number Placeholder 3"/>
          <p:cNvSpPr>
            <a:spLocks noGrp="1"/>
          </p:cNvSpPr>
          <p:nvPr>
            <p:ph type="sldNum" sz="quarter" idx="5"/>
          </p:nvPr>
        </p:nvSpPr>
        <p:spPr/>
        <p:txBody>
          <a:bodyPr/>
          <a:lstStyle/>
          <a:p>
            <a:fld id="{04E102C5-3B9C-48EE-BFF0-2E7AF2F2A1F4}" type="slidenum">
              <a:rPr lang="en-US" smtClean="0"/>
              <a:pPr/>
              <a:t>46</a:t>
            </a:fld>
            <a:endParaRPr lang="en-US"/>
          </a:p>
        </p:txBody>
      </p:sp>
    </p:spTree>
    <p:extLst>
      <p:ext uri="{BB962C8B-B14F-4D97-AF65-F5344CB8AC3E}">
        <p14:creationId xmlns:p14="http://schemas.microsoft.com/office/powerpoint/2010/main" val="354312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de-CH" err="1"/>
              <a:t>If</a:t>
            </a:r>
            <a:r>
              <a:rPr lang="de-CH"/>
              <a:t> </a:t>
            </a:r>
            <a:r>
              <a:rPr lang="de-CH" err="1"/>
              <a:t>you</a:t>
            </a:r>
            <a:r>
              <a:rPr lang="de-CH"/>
              <a:t> </a:t>
            </a:r>
            <a:r>
              <a:rPr lang="de-CH" err="1"/>
              <a:t>are</a:t>
            </a:r>
            <a:r>
              <a:rPr lang="de-CH"/>
              <a:t> </a:t>
            </a:r>
            <a:r>
              <a:rPr lang="de-CH" err="1"/>
              <a:t>working</a:t>
            </a:r>
            <a:r>
              <a:rPr lang="de-CH"/>
              <a:t> on an </a:t>
            </a:r>
            <a:r>
              <a:rPr lang="de-CH" err="1"/>
              <a:t>existing</a:t>
            </a:r>
            <a:r>
              <a:rPr lang="de-CH"/>
              <a:t> </a:t>
            </a:r>
            <a:r>
              <a:rPr lang="de-CH" err="1"/>
              <a:t>project</a:t>
            </a:r>
            <a:r>
              <a:rPr lang="de-CH"/>
              <a:t>, </a:t>
            </a:r>
            <a:r>
              <a:rPr lang="de-CH" err="1"/>
              <a:t>might</a:t>
            </a:r>
            <a:r>
              <a:rPr lang="de-CH"/>
              <a:t> </a:t>
            </a:r>
            <a:r>
              <a:rPr lang="de-CH" err="1"/>
              <a:t>see</a:t>
            </a:r>
            <a:r>
              <a:rPr lang="de-CH"/>
              <a:t> </a:t>
            </a:r>
            <a:r>
              <a:rPr lang="de-CH" err="1"/>
              <a:t>smt</a:t>
            </a:r>
            <a:r>
              <a:rPr lang="de-CH"/>
              <a:t> like </a:t>
            </a:r>
            <a:r>
              <a:rPr lang="de-CH" err="1"/>
              <a:t>notepad</a:t>
            </a:r>
            <a:r>
              <a:rPr lang="de-CH"/>
              <a:t> </a:t>
            </a:r>
            <a:r>
              <a:rPr lang="de-CH" err="1"/>
              <a:t>file</a:t>
            </a:r>
            <a:r>
              <a:rPr lang="de-CH"/>
              <a:t> </a:t>
            </a:r>
            <a:r>
              <a:rPr lang="de-CH" err="1"/>
              <a:t>there</a:t>
            </a:r>
            <a:endParaRPr lang="de-CH"/>
          </a:p>
          <a:p>
            <a:pPr algn="l"/>
            <a:r>
              <a:rPr lang="de-CH" err="1"/>
              <a:t>No</a:t>
            </a:r>
            <a:r>
              <a:rPr lang="de-CH"/>
              <a:t> </a:t>
            </a:r>
            <a:r>
              <a:rPr lang="de-CH" err="1"/>
              <a:t>need</a:t>
            </a:r>
            <a:r>
              <a:rPr lang="de-CH"/>
              <a:t> </a:t>
            </a:r>
            <a:r>
              <a:rPr lang="de-CH" err="1"/>
              <a:t>to</a:t>
            </a:r>
            <a:r>
              <a:rPr lang="de-CH"/>
              <a:t> </a:t>
            </a:r>
            <a:r>
              <a:rPr lang="de-CH" err="1"/>
              <a:t>go</a:t>
            </a:r>
            <a:r>
              <a:rPr lang="de-CH"/>
              <a:t> </a:t>
            </a:r>
            <a:r>
              <a:rPr lang="de-CH" err="1"/>
              <a:t>into</a:t>
            </a:r>
            <a:r>
              <a:rPr lang="de-CH"/>
              <a:t> </a:t>
            </a:r>
            <a:r>
              <a:rPr lang="de-CH" err="1"/>
              <a:t>detail</a:t>
            </a:r>
            <a:r>
              <a:rPr lang="de-CH"/>
              <a:t> – just </a:t>
            </a:r>
            <a:r>
              <a:rPr lang="de-CH" err="1"/>
              <a:t>need</a:t>
            </a:r>
            <a:r>
              <a:rPr lang="de-CH"/>
              <a:t> </a:t>
            </a:r>
            <a:r>
              <a:rPr lang="de-CH" err="1"/>
              <a:t>to</a:t>
            </a:r>
            <a:r>
              <a:rPr lang="de-CH"/>
              <a:t> </a:t>
            </a:r>
            <a:r>
              <a:rPr lang="de-CH" err="1"/>
              <a:t>note</a:t>
            </a:r>
            <a:r>
              <a:rPr lang="de-CH"/>
              <a:t> </a:t>
            </a:r>
            <a:r>
              <a:rPr lang="de-CH" err="1"/>
              <a:t>that</a:t>
            </a:r>
            <a:r>
              <a:rPr lang="de-CH"/>
              <a:t> </a:t>
            </a:r>
            <a:r>
              <a:rPr lang="de-CH" err="1"/>
              <a:t>it</a:t>
            </a:r>
            <a:r>
              <a:rPr lang="de-CH"/>
              <a:t> </a:t>
            </a:r>
            <a:r>
              <a:rPr lang="de-CH" err="1"/>
              <a:t>means</a:t>
            </a:r>
            <a:r>
              <a:rPr lang="de-CH"/>
              <a:t> </a:t>
            </a:r>
            <a:r>
              <a:rPr lang="de-CH" err="1"/>
              <a:t>something</a:t>
            </a:r>
            <a:endParaRPr lang="de-CH"/>
          </a:p>
          <a:p>
            <a:pPr algn="l"/>
            <a:r>
              <a:rPr lang="de-CH" err="1"/>
              <a:t>Sometimes</a:t>
            </a:r>
            <a:r>
              <a:rPr lang="de-CH"/>
              <a:t> </a:t>
            </a:r>
            <a:r>
              <a:rPr lang="de-CH" err="1"/>
              <a:t>when</a:t>
            </a:r>
            <a:r>
              <a:rPr lang="de-CH"/>
              <a:t> </a:t>
            </a:r>
            <a:r>
              <a:rPr lang="de-CH" err="1"/>
              <a:t>you</a:t>
            </a:r>
            <a:r>
              <a:rPr lang="de-CH"/>
              <a:t> </a:t>
            </a:r>
            <a:r>
              <a:rPr lang="de-CH" err="1"/>
              <a:t>download</a:t>
            </a:r>
            <a:r>
              <a:rPr lang="de-CH"/>
              <a:t> </a:t>
            </a:r>
            <a:r>
              <a:rPr lang="de-CH" err="1"/>
              <a:t>packages</a:t>
            </a:r>
            <a:r>
              <a:rPr lang="de-CH"/>
              <a:t> </a:t>
            </a:r>
            <a:r>
              <a:rPr lang="de-CH" err="1"/>
              <a:t>from</a:t>
            </a:r>
            <a:r>
              <a:rPr lang="de-CH"/>
              <a:t> </a:t>
            </a:r>
            <a:r>
              <a:rPr lang="de-CH" err="1"/>
              <a:t>pypi</a:t>
            </a:r>
            <a:endParaRPr lang="de-CH"/>
          </a:p>
          <a:p>
            <a:pPr algn="l"/>
            <a:r>
              <a:rPr lang="de-CH" err="1"/>
              <a:t>Explain</a:t>
            </a:r>
            <a:r>
              <a:rPr lang="de-CH"/>
              <a:t> </a:t>
            </a:r>
            <a:r>
              <a:rPr lang="de-CH" err="1"/>
              <a:t>the</a:t>
            </a:r>
            <a:r>
              <a:rPr lang="de-CH"/>
              <a:t> </a:t>
            </a:r>
            <a:r>
              <a:rPr lang="de-CH" err="1"/>
              <a:t>examples</a:t>
            </a:r>
            <a:r>
              <a:rPr lang="de-CH"/>
              <a:t> ~=0.9, 1.0 </a:t>
            </a:r>
            <a:r>
              <a:rPr lang="de-CH" err="1"/>
              <a:t>etc</a:t>
            </a:r>
            <a:br>
              <a:rPr lang="de-CH"/>
            </a:br>
            <a:br>
              <a:rPr lang="de-CH"/>
            </a:br>
            <a:r>
              <a:rPr lang="de-CH" err="1"/>
              <a:t>Compatible</a:t>
            </a:r>
            <a:r>
              <a:rPr lang="de-CH"/>
              <a:t> release: </a:t>
            </a:r>
            <a:r>
              <a:rPr lang="en-SG" b="0" i="0">
                <a:solidFill>
                  <a:srgbClr val="333333"/>
                </a:solidFill>
                <a:effectLst/>
                <a:latin typeface="-apple-system"/>
              </a:rPr>
              <a:t>matches any candidate version that is expected to be compatible with the specified version.</a:t>
            </a:r>
            <a:br>
              <a:rPr lang="de-CH"/>
            </a:br>
            <a:r>
              <a:rPr lang="en-SG" b="0" i="0">
                <a:solidFill>
                  <a:srgbClr val="333333"/>
                </a:solidFill>
                <a:effectLst/>
                <a:latin typeface="-apple-system"/>
              </a:rPr>
              <a:t>For example, the following groups of version clauses are equivalent:</a:t>
            </a:r>
          </a:p>
          <a:p>
            <a:pPr algn="l"/>
            <a:r>
              <a:rPr lang="en-SG" b="1" i="0">
                <a:solidFill>
                  <a:srgbClr val="CE5C00"/>
                </a:solidFill>
                <a:effectLst/>
                <a:latin typeface="-apple-system"/>
              </a:rPr>
              <a:t>~=</a:t>
            </a:r>
            <a:r>
              <a:rPr lang="en-SG" b="0" i="0">
                <a:solidFill>
                  <a:srgbClr val="333333"/>
                </a:solidFill>
                <a:effectLst/>
                <a:latin typeface="-apple-system"/>
              </a:rPr>
              <a:t> </a:t>
            </a:r>
            <a:r>
              <a:rPr lang="en-SG" b="1" i="0">
                <a:solidFill>
                  <a:srgbClr val="0000CF"/>
                </a:solidFill>
                <a:effectLst/>
                <a:latin typeface="-apple-system"/>
              </a:rPr>
              <a:t>2.2</a:t>
            </a:r>
            <a:r>
              <a:rPr lang="en-SG" b="0" i="0">
                <a:solidFill>
                  <a:srgbClr val="333333"/>
                </a:solidFill>
                <a:effectLst/>
                <a:latin typeface="-apple-system"/>
              </a:rPr>
              <a:t> </a:t>
            </a:r>
            <a:r>
              <a:rPr lang="en-SG" b="1" i="0">
                <a:solidFill>
                  <a:srgbClr val="CE5C00"/>
                </a:solidFill>
                <a:effectLst/>
                <a:latin typeface="-apple-system"/>
              </a:rPr>
              <a:t>&gt;=</a:t>
            </a:r>
            <a:r>
              <a:rPr lang="en-SG" b="0" i="0">
                <a:solidFill>
                  <a:srgbClr val="333333"/>
                </a:solidFill>
                <a:effectLst/>
                <a:latin typeface="-apple-system"/>
              </a:rPr>
              <a:t> </a:t>
            </a:r>
            <a:r>
              <a:rPr lang="en-SG" b="1" i="0">
                <a:solidFill>
                  <a:srgbClr val="0000CF"/>
                </a:solidFill>
                <a:effectLst/>
                <a:latin typeface="-apple-system"/>
              </a:rPr>
              <a:t>2.2</a:t>
            </a:r>
            <a:r>
              <a:rPr lang="en-SG" b="1" i="0">
                <a:solidFill>
                  <a:srgbClr val="000000"/>
                </a:solidFill>
                <a:effectLst/>
                <a:latin typeface="-apple-system"/>
              </a:rPr>
              <a:t>,</a:t>
            </a:r>
            <a:r>
              <a:rPr lang="en-SG" b="0" i="0">
                <a:solidFill>
                  <a:srgbClr val="333333"/>
                </a:solidFill>
                <a:effectLst/>
                <a:latin typeface="-apple-system"/>
              </a:rPr>
              <a:t> </a:t>
            </a:r>
            <a:r>
              <a:rPr lang="en-SG" b="1" i="0">
                <a:solidFill>
                  <a:srgbClr val="CE5C00"/>
                </a:solidFill>
                <a:effectLst/>
                <a:latin typeface="-apple-system"/>
              </a:rPr>
              <a:t>==</a:t>
            </a:r>
            <a:r>
              <a:rPr lang="en-SG" b="0" i="0">
                <a:solidFill>
                  <a:srgbClr val="333333"/>
                </a:solidFill>
                <a:effectLst/>
                <a:latin typeface="-apple-system"/>
              </a:rPr>
              <a:t> </a:t>
            </a:r>
            <a:r>
              <a:rPr lang="en-SG" b="1" i="0">
                <a:solidFill>
                  <a:srgbClr val="0000CF"/>
                </a:solidFill>
                <a:effectLst/>
                <a:latin typeface="-apple-system"/>
              </a:rPr>
              <a:t>2.</a:t>
            </a:r>
            <a:r>
              <a:rPr lang="en-SG" b="1" i="0">
                <a:solidFill>
                  <a:srgbClr val="CE5C00"/>
                </a:solidFill>
                <a:effectLst/>
                <a:latin typeface="-apple-system"/>
              </a:rPr>
              <a:t>*</a:t>
            </a:r>
            <a:r>
              <a:rPr lang="en-SG" b="0" i="0">
                <a:solidFill>
                  <a:srgbClr val="333333"/>
                </a:solidFill>
                <a:effectLst/>
                <a:latin typeface="-apple-system"/>
              </a:rPr>
              <a:t> </a:t>
            </a:r>
            <a:br>
              <a:rPr lang="en-SG" b="0" i="0">
                <a:solidFill>
                  <a:srgbClr val="333333"/>
                </a:solidFill>
                <a:effectLst/>
                <a:latin typeface="-apple-system"/>
              </a:rPr>
            </a:br>
            <a:r>
              <a:rPr lang="en-SG" b="1" i="0">
                <a:solidFill>
                  <a:srgbClr val="CE5C00"/>
                </a:solidFill>
                <a:effectLst/>
                <a:latin typeface="-apple-system"/>
              </a:rPr>
              <a:t>~=</a:t>
            </a:r>
            <a:r>
              <a:rPr lang="en-SG" b="0" i="0">
                <a:solidFill>
                  <a:srgbClr val="333333"/>
                </a:solidFill>
                <a:effectLst/>
                <a:latin typeface="-apple-system"/>
              </a:rPr>
              <a:t> </a:t>
            </a:r>
            <a:r>
              <a:rPr lang="en-SG" b="1" i="0">
                <a:solidFill>
                  <a:srgbClr val="0000CF"/>
                </a:solidFill>
                <a:effectLst/>
                <a:latin typeface="-apple-system"/>
              </a:rPr>
              <a:t>1.4.5</a:t>
            </a:r>
            <a:r>
              <a:rPr lang="en-SG" b="0" i="0">
                <a:solidFill>
                  <a:srgbClr val="333333"/>
                </a:solidFill>
                <a:effectLst/>
                <a:latin typeface="-apple-system"/>
              </a:rPr>
              <a:t> </a:t>
            </a:r>
            <a:r>
              <a:rPr lang="en-SG" b="1" i="0">
                <a:solidFill>
                  <a:srgbClr val="CE5C00"/>
                </a:solidFill>
                <a:effectLst/>
                <a:latin typeface="-apple-system"/>
              </a:rPr>
              <a:t>&gt;=</a:t>
            </a:r>
            <a:r>
              <a:rPr lang="en-SG" b="0" i="0">
                <a:solidFill>
                  <a:srgbClr val="333333"/>
                </a:solidFill>
                <a:effectLst/>
                <a:latin typeface="-apple-system"/>
              </a:rPr>
              <a:t> </a:t>
            </a:r>
            <a:r>
              <a:rPr lang="en-SG" b="1" i="0">
                <a:solidFill>
                  <a:srgbClr val="0000CF"/>
                </a:solidFill>
                <a:effectLst/>
                <a:latin typeface="-apple-system"/>
              </a:rPr>
              <a:t>1.4.5</a:t>
            </a:r>
            <a:r>
              <a:rPr lang="en-SG" b="1" i="0">
                <a:solidFill>
                  <a:srgbClr val="000000"/>
                </a:solidFill>
                <a:effectLst/>
                <a:latin typeface="-apple-system"/>
              </a:rPr>
              <a:t>,</a:t>
            </a:r>
            <a:r>
              <a:rPr lang="en-SG" b="0" i="0">
                <a:solidFill>
                  <a:srgbClr val="333333"/>
                </a:solidFill>
                <a:effectLst/>
                <a:latin typeface="-apple-system"/>
              </a:rPr>
              <a:t> </a:t>
            </a:r>
            <a:r>
              <a:rPr lang="en-SG" b="1" i="0">
                <a:solidFill>
                  <a:srgbClr val="CE5C00"/>
                </a:solidFill>
                <a:effectLst/>
                <a:latin typeface="-apple-system"/>
              </a:rPr>
              <a:t>==</a:t>
            </a:r>
            <a:r>
              <a:rPr lang="en-SG" b="0" i="0">
                <a:solidFill>
                  <a:srgbClr val="333333"/>
                </a:solidFill>
                <a:effectLst/>
                <a:latin typeface="-apple-system"/>
              </a:rPr>
              <a:t> </a:t>
            </a:r>
            <a:r>
              <a:rPr lang="en-SG" b="1" i="0">
                <a:solidFill>
                  <a:srgbClr val="0000CF"/>
                </a:solidFill>
                <a:effectLst/>
                <a:latin typeface="-apple-system"/>
              </a:rPr>
              <a:t>1.4</a:t>
            </a:r>
            <a:r>
              <a:rPr lang="en-SG" b="1" i="0">
                <a:solidFill>
                  <a:srgbClr val="CE5C00"/>
                </a:solidFill>
                <a:effectLst/>
                <a:latin typeface="-apple-system"/>
              </a:rPr>
              <a:t>.*</a:t>
            </a:r>
            <a:endParaRPr lang="en-SG" b="0" i="0">
              <a:solidFill>
                <a:srgbClr val="333333"/>
              </a:solidFill>
              <a:effectLst/>
              <a:latin typeface="-apple-system"/>
            </a:endParaRPr>
          </a:p>
          <a:p>
            <a:pPr algn="l"/>
            <a:br>
              <a:rPr lang="de-CH"/>
            </a:br>
            <a:br>
              <a:rPr lang="de-CH"/>
            </a:br>
            <a:r>
              <a:rPr lang="de-CH"/>
              <a:t>Version </a:t>
            </a:r>
            <a:r>
              <a:rPr lang="de-CH" err="1"/>
              <a:t>matching</a:t>
            </a:r>
            <a:r>
              <a:rPr lang="de-CH"/>
              <a:t>:</a:t>
            </a:r>
            <a:br>
              <a:rPr lang="de-CH"/>
            </a:br>
            <a:r>
              <a:rPr lang="en-SG" b="1">
                <a:solidFill>
                  <a:srgbClr val="CE5C00"/>
                </a:solidFill>
                <a:effectLst/>
              </a:rPr>
              <a:t>==</a:t>
            </a:r>
            <a:r>
              <a:rPr lang="en-SG"/>
              <a:t> </a:t>
            </a:r>
            <a:r>
              <a:rPr lang="en-SG" b="1">
                <a:solidFill>
                  <a:srgbClr val="0000CF"/>
                </a:solidFill>
                <a:effectLst/>
              </a:rPr>
              <a:t>1.1</a:t>
            </a:r>
            <a:r>
              <a:rPr lang="en-SG"/>
              <a:t> </a:t>
            </a:r>
            <a:r>
              <a:rPr lang="en-SG" i="1">
                <a:solidFill>
                  <a:srgbClr val="8F5902"/>
                </a:solidFill>
                <a:effectLst/>
              </a:rPr>
              <a:t># Not equal, so 1.1.post1 does not match clause</a:t>
            </a:r>
            <a:r>
              <a:rPr lang="en-SG"/>
              <a:t> </a:t>
            </a:r>
            <a:br>
              <a:rPr lang="en-SG"/>
            </a:br>
            <a:r>
              <a:rPr lang="en-SG" b="1">
                <a:solidFill>
                  <a:srgbClr val="CE5C00"/>
                </a:solidFill>
                <a:effectLst/>
              </a:rPr>
              <a:t>==</a:t>
            </a:r>
            <a:r>
              <a:rPr lang="en-SG"/>
              <a:t> </a:t>
            </a:r>
            <a:r>
              <a:rPr lang="en-SG" b="1">
                <a:solidFill>
                  <a:srgbClr val="0000CF"/>
                </a:solidFill>
                <a:effectLst/>
              </a:rPr>
              <a:t>1.1</a:t>
            </a:r>
            <a:r>
              <a:rPr lang="en-SG" b="1">
                <a:solidFill>
                  <a:srgbClr val="CE5C00"/>
                </a:solidFill>
                <a:effectLst/>
              </a:rPr>
              <a:t>.</a:t>
            </a:r>
            <a:r>
              <a:rPr lang="en-SG">
                <a:solidFill>
                  <a:srgbClr val="000000"/>
                </a:solidFill>
                <a:effectLst/>
              </a:rPr>
              <a:t>post1</a:t>
            </a:r>
            <a:r>
              <a:rPr lang="en-SG"/>
              <a:t> </a:t>
            </a:r>
            <a:r>
              <a:rPr lang="en-SG" i="1">
                <a:solidFill>
                  <a:srgbClr val="8F5902"/>
                </a:solidFill>
                <a:effectLst/>
              </a:rPr>
              <a:t># Equal, so 1.1.post1 matches clause</a:t>
            </a:r>
            <a:r>
              <a:rPr lang="en-SG"/>
              <a:t> </a:t>
            </a:r>
            <a:br>
              <a:rPr lang="en-SG"/>
            </a:br>
            <a:r>
              <a:rPr lang="en-SG" b="1">
                <a:solidFill>
                  <a:srgbClr val="CE5C00"/>
                </a:solidFill>
                <a:effectLst/>
              </a:rPr>
              <a:t>==</a:t>
            </a:r>
            <a:r>
              <a:rPr lang="en-SG"/>
              <a:t> </a:t>
            </a:r>
            <a:r>
              <a:rPr lang="en-SG" b="1">
                <a:solidFill>
                  <a:srgbClr val="0000CF"/>
                </a:solidFill>
                <a:effectLst/>
              </a:rPr>
              <a:t>1.1</a:t>
            </a:r>
            <a:r>
              <a:rPr lang="en-SG" b="1">
                <a:solidFill>
                  <a:srgbClr val="CE5C00"/>
                </a:solidFill>
                <a:effectLst/>
              </a:rPr>
              <a:t>.*</a:t>
            </a:r>
            <a:r>
              <a:rPr lang="en-SG"/>
              <a:t> </a:t>
            </a:r>
            <a:r>
              <a:rPr lang="en-SG" i="1">
                <a:solidFill>
                  <a:srgbClr val="8F5902"/>
                </a:solidFill>
                <a:effectLst/>
              </a:rPr>
              <a:t># Same prefix, so 1.1.post1 matches clause</a:t>
            </a:r>
            <a:br>
              <a:rPr lang="en-SG" i="1">
                <a:solidFill>
                  <a:srgbClr val="8F5902"/>
                </a:solidFill>
                <a:effectLst/>
              </a:rPr>
            </a:br>
            <a:br>
              <a:rPr lang="de-CH"/>
            </a:br>
            <a:r>
              <a:rPr lang="en-SG" b="0" i="0">
                <a:solidFill>
                  <a:srgbClr val="333333"/>
                </a:solidFill>
                <a:effectLst/>
                <a:latin typeface="-apple-system"/>
              </a:rPr>
              <a:t>Arbitrary equality comparisons are simple string equality operations which do not take into account any of the semantic information such as zero padding or local versions. This operator also does not support prefix matching as the == operator does.</a:t>
            </a:r>
          </a:p>
          <a:p>
            <a:pPr algn="l"/>
            <a:r>
              <a:rPr lang="en-SG" b="0" i="0">
                <a:solidFill>
                  <a:srgbClr val="333333"/>
                </a:solidFill>
                <a:effectLst/>
                <a:latin typeface="-apple-system"/>
              </a:rPr>
              <a:t>The primary use case for arbitrary equality is to allow for specifying a version which cannot otherwise be represented by this PEP.</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47</a:t>
            </a:fld>
            <a:endParaRPr lang="en-US"/>
          </a:p>
        </p:txBody>
      </p:sp>
    </p:spTree>
    <p:extLst>
      <p:ext uri="{BB962C8B-B14F-4D97-AF65-F5344CB8AC3E}">
        <p14:creationId xmlns:p14="http://schemas.microsoft.com/office/powerpoint/2010/main" val="2249646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Windows: </a:t>
            </a:r>
            <a:r>
              <a:rPr lang="de-CH" err="1"/>
              <a:t>tested</a:t>
            </a:r>
            <a:r>
              <a:rPr lang="de-CH"/>
              <a:t> </a:t>
            </a:r>
            <a:r>
              <a:rPr lang="de-CH" err="1"/>
              <a:t>with</a:t>
            </a:r>
            <a:r>
              <a:rPr lang="de-CH"/>
              <a:t> </a:t>
            </a:r>
            <a:r>
              <a:rPr lang="de-CH" err="1"/>
              <a:t>cmd</a:t>
            </a:r>
            <a:r>
              <a:rPr lang="de-CH"/>
              <a:t> terminal</a:t>
            </a:r>
          </a:p>
          <a:p>
            <a:endParaRPr lang="de-CH"/>
          </a:p>
          <a:p>
            <a:r>
              <a:rPr lang="de-CH"/>
              <a:t>Pip3 </a:t>
            </a:r>
            <a:r>
              <a:rPr lang="de-CH" err="1"/>
              <a:t>list</a:t>
            </a:r>
            <a:r>
              <a:rPr lang="de-CH"/>
              <a:t> </a:t>
            </a:r>
            <a:r>
              <a:rPr lang="de-CH" err="1"/>
              <a:t>or</a:t>
            </a:r>
            <a:r>
              <a:rPr lang="de-CH"/>
              <a:t> </a:t>
            </a:r>
            <a:r>
              <a:rPr lang="de-CH" err="1"/>
              <a:t>pip</a:t>
            </a:r>
            <a:r>
              <a:rPr lang="de-CH"/>
              <a:t> </a:t>
            </a:r>
            <a:r>
              <a:rPr lang="de-CH" err="1"/>
              <a:t>list</a:t>
            </a:r>
            <a:r>
              <a:rPr lang="de-CH"/>
              <a:t> – pip3 </a:t>
            </a:r>
            <a:r>
              <a:rPr lang="de-CH" err="1"/>
              <a:t>for</a:t>
            </a:r>
            <a:r>
              <a:rPr lang="de-CH"/>
              <a:t> py3</a:t>
            </a:r>
          </a:p>
          <a:p>
            <a:r>
              <a:rPr lang="de-CH" err="1"/>
              <a:t>Install</a:t>
            </a:r>
            <a:r>
              <a:rPr lang="de-CH"/>
              <a:t> </a:t>
            </a:r>
            <a:r>
              <a:rPr lang="de-CH" err="1"/>
              <a:t>pandas</a:t>
            </a:r>
            <a:r>
              <a:rPr lang="de-CH"/>
              <a:t> </a:t>
            </a:r>
            <a:r>
              <a:rPr lang="de-CH" err="1"/>
              <a:t>for</a:t>
            </a:r>
            <a:r>
              <a:rPr lang="de-CH"/>
              <a:t> </a:t>
            </a:r>
            <a:r>
              <a:rPr lang="de-CH" err="1"/>
              <a:t>eg</a:t>
            </a:r>
            <a:endParaRPr lang="de-CH"/>
          </a:p>
          <a:p>
            <a:pPr marL="0" marR="0" lvl="0" indent="0" algn="l" defTabSz="914400" rtl="0" eaLnBrk="1" fontAlgn="auto" latinLnBrk="0" hangingPunct="1">
              <a:lnSpc>
                <a:spcPct val="100000"/>
              </a:lnSpc>
              <a:spcBef>
                <a:spcPts val="0"/>
              </a:spcBef>
              <a:spcAft>
                <a:spcPts val="0"/>
              </a:spcAft>
              <a:buClrTx/>
              <a:buSzTx/>
              <a:buFontTx/>
              <a:buNone/>
              <a:tabLst/>
              <a:defRPr/>
            </a:pPr>
            <a:r>
              <a:rPr lang="en-US"/>
              <a:t>Open </a:t>
            </a:r>
            <a:r>
              <a:rPr lang="en-US" err="1"/>
              <a:t>pypi</a:t>
            </a:r>
            <a:r>
              <a:rPr lang="en-US"/>
              <a:t> and show that there is ”pip install </a:t>
            </a:r>
            <a:r>
              <a:rPr lang="en-US" err="1"/>
              <a:t>numpy</a:t>
            </a:r>
            <a:r>
              <a:rPr lang="en-US"/>
              <a:t>” -&gt; can use this and paste inside terminal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Now install </a:t>
            </a:r>
            <a:r>
              <a:rPr lang="en-US" err="1"/>
              <a:t>scipy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go to </a:t>
            </a:r>
            <a:r>
              <a:rPr lang="en-US" err="1"/>
              <a:t>requirements.txt</a:t>
            </a:r>
            <a:r>
              <a:rPr lang="en-US"/>
              <a:t> file – no </a:t>
            </a:r>
            <a:r>
              <a:rPr lang="en-US" err="1"/>
              <a:t>scipy</a:t>
            </a:r>
            <a:r>
              <a:rPr lang="en-US"/>
              <a:t>, just enter pip freeze &gt; </a:t>
            </a:r>
            <a:r>
              <a:rPr lang="en-US" err="1"/>
              <a:t>requirements.txt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Add new package </a:t>
            </a:r>
            <a:r>
              <a:rPr lang="en-US" err="1"/>
              <a:t>eg</a:t>
            </a:r>
            <a:r>
              <a:rPr lang="en-US"/>
              <a:t> matplotlib. Then install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No need add version, but best practice to do so. If add without version, will just install latest version from </a:t>
            </a:r>
            <a:r>
              <a:rPr lang="en-US" err="1"/>
              <a:t>pypi</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0C0D0E"/>
                </a:solidFill>
                <a:effectLst/>
                <a:latin typeface="-apple-system"/>
              </a:rPr>
              <a:t>Specifying a version is not a requirement though it does help a lot in the future. Some versions of packages will not work well with other packages and their respective versions. It is hard to predict how changes in the future will effect these interrelationships. </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48</a:t>
            </a:fld>
            <a:endParaRPr lang="en-US"/>
          </a:p>
        </p:txBody>
      </p:sp>
    </p:spTree>
    <p:extLst>
      <p:ext uri="{BB962C8B-B14F-4D97-AF65-F5344CB8AC3E}">
        <p14:creationId xmlns:p14="http://schemas.microsoft.com/office/powerpoint/2010/main" val="1398782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all the measures we've taken to secure a representative pool of respondents, the results may be slightly shifted towards users of JetBrains products, as they are more likely to take the survey.”</a:t>
            </a:r>
            <a:br>
              <a:rPr lang="en-US"/>
            </a:br>
            <a:r>
              <a:rPr lang="en-US"/>
              <a:t>Ask participants what IDE they use: VSC, PyCharm, </a:t>
            </a:r>
            <a:r>
              <a:rPr lang="en-US" err="1"/>
              <a:t>Jupyter</a:t>
            </a:r>
            <a:r>
              <a:rPr lang="en-US"/>
              <a:t> notebook</a:t>
            </a:r>
          </a:p>
        </p:txBody>
      </p:sp>
      <p:sp>
        <p:nvSpPr>
          <p:cNvPr id="4" name="Slide Number Placeholder 3"/>
          <p:cNvSpPr>
            <a:spLocks noGrp="1"/>
          </p:cNvSpPr>
          <p:nvPr>
            <p:ph type="sldNum" sz="quarter" idx="5"/>
          </p:nvPr>
        </p:nvSpPr>
        <p:spPr/>
        <p:txBody>
          <a:bodyPr/>
          <a:lstStyle/>
          <a:p>
            <a:fld id="{04E102C5-3B9C-48EE-BFF0-2E7AF2F2A1F4}" type="slidenum">
              <a:rPr lang="en-US" smtClean="0"/>
              <a:pPr/>
              <a:t>7</a:t>
            </a:fld>
            <a:endParaRPr lang="en-US"/>
          </a:p>
        </p:txBody>
      </p:sp>
    </p:spTree>
    <p:extLst>
      <p:ext uri="{BB962C8B-B14F-4D97-AF65-F5344CB8AC3E}">
        <p14:creationId xmlns:p14="http://schemas.microsoft.com/office/powerpoint/2010/main" val="403052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51</a:t>
            </a:fld>
            <a:endParaRPr lang="en-US"/>
          </a:p>
        </p:txBody>
      </p:sp>
    </p:spTree>
    <p:extLst>
      <p:ext uri="{BB962C8B-B14F-4D97-AF65-F5344CB8AC3E}">
        <p14:creationId xmlns:p14="http://schemas.microsoft.com/office/powerpoint/2010/main" val="3587858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55</a:t>
            </a:fld>
            <a:endParaRPr lang="en-US"/>
          </a:p>
        </p:txBody>
      </p:sp>
    </p:spTree>
    <p:extLst>
      <p:ext uri="{BB962C8B-B14F-4D97-AF65-F5344CB8AC3E}">
        <p14:creationId xmlns:p14="http://schemas.microsoft.com/office/powerpoint/2010/main" val="15851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 Draw </a:t>
            </a:r>
            <a:r>
              <a:rPr lang="de-CH" err="1"/>
              <a:t>sprint</a:t>
            </a:r>
            <a:r>
              <a:rPr lang="de-CH"/>
              <a:t> </a:t>
            </a:r>
            <a:r>
              <a:rPr lang="de-CH" err="1"/>
              <a:t>chart</a:t>
            </a:r>
            <a:r>
              <a:rPr lang="de-CH"/>
              <a:t> </a:t>
            </a:r>
            <a:r>
              <a:rPr lang="de-CH" err="1"/>
              <a:t>with</a:t>
            </a:r>
            <a:r>
              <a:rPr lang="de-CH"/>
              <a:t> </a:t>
            </a:r>
            <a:r>
              <a:rPr lang="de-CH" err="1"/>
              <a:t>technical</a:t>
            </a:r>
            <a:r>
              <a:rPr lang="de-CH"/>
              <a:t> </a:t>
            </a:r>
            <a:r>
              <a:rPr lang="de-CH" err="1"/>
              <a:t>debt</a:t>
            </a:r>
            <a:endParaRPr lang="de-CH"/>
          </a:p>
          <a:p>
            <a:r>
              <a:rPr lang="de-CH"/>
              <a:t>- </a:t>
            </a:r>
            <a:r>
              <a:rPr lang="de-DE" b="1" err="1"/>
              <a:t>We</a:t>
            </a:r>
            <a:r>
              <a:rPr lang="de-DE" b="1"/>
              <a:t> </a:t>
            </a:r>
            <a:r>
              <a:rPr lang="de-DE" b="1" err="1"/>
              <a:t>spend</a:t>
            </a:r>
            <a:r>
              <a:rPr lang="de-DE" b="1"/>
              <a:t> </a:t>
            </a:r>
            <a:r>
              <a:rPr lang="de-DE" b="1" err="1"/>
              <a:t>most</a:t>
            </a:r>
            <a:r>
              <a:rPr lang="de-DE" b="1"/>
              <a:t> </a:t>
            </a:r>
            <a:r>
              <a:rPr lang="de-DE" b="1" err="1"/>
              <a:t>of</a:t>
            </a:r>
            <a:r>
              <a:rPr lang="de-DE" b="1"/>
              <a:t> </a:t>
            </a:r>
            <a:r>
              <a:rPr lang="de-DE" b="1" err="1"/>
              <a:t>our</a:t>
            </a:r>
            <a:r>
              <a:rPr lang="de-DE" b="1"/>
              <a:t> time </a:t>
            </a:r>
            <a:r>
              <a:rPr lang="de-DE" b="1" err="1"/>
              <a:t>reading</a:t>
            </a:r>
            <a:r>
              <a:rPr lang="de-DE" b="1"/>
              <a:t> code.</a:t>
            </a:r>
          </a:p>
          <a:p>
            <a:pPr defTabSz="906353">
              <a:defRPr/>
            </a:pPr>
            <a:r>
              <a:rPr lang="de-DE"/>
              <a:t>- </a:t>
            </a:r>
            <a:r>
              <a:rPr lang="de-DE" b="1"/>
              <a:t>The </a:t>
            </a:r>
            <a:r>
              <a:rPr lang="de-DE" b="1" err="1"/>
              <a:t>higher</a:t>
            </a:r>
            <a:r>
              <a:rPr lang="de-DE" b="1"/>
              <a:t> </a:t>
            </a:r>
            <a:r>
              <a:rPr lang="de-DE" b="1" err="1"/>
              <a:t>complexity</a:t>
            </a:r>
            <a:r>
              <a:rPr lang="de-DE" b="1"/>
              <a:t>, </a:t>
            </a:r>
            <a:r>
              <a:rPr lang="de-DE" b="1" err="1"/>
              <a:t>the</a:t>
            </a:r>
            <a:r>
              <a:rPr lang="de-DE" b="1"/>
              <a:t> </a:t>
            </a:r>
            <a:r>
              <a:rPr lang="de-DE" b="1" err="1"/>
              <a:t>more</a:t>
            </a:r>
            <a:r>
              <a:rPr lang="de-DE" b="1"/>
              <a:t> expensive.</a:t>
            </a:r>
          </a:p>
          <a:p>
            <a:pPr defTabSz="906353">
              <a:defRPr/>
            </a:pPr>
            <a:r>
              <a:rPr lang="de-DE" b="1"/>
              <a:t>- Time </a:t>
            </a:r>
            <a:r>
              <a:rPr lang="de-DE" b="1" err="1"/>
              <a:t>heals</a:t>
            </a:r>
            <a:r>
              <a:rPr lang="de-DE" b="1"/>
              <a:t> </a:t>
            </a:r>
            <a:r>
              <a:rPr lang="de-DE" b="1" err="1"/>
              <a:t>everything</a:t>
            </a:r>
            <a:r>
              <a:rPr lang="de-DE" b="1"/>
              <a:t>… </a:t>
            </a:r>
            <a:r>
              <a:rPr lang="de-DE" b="1" err="1"/>
              <a:t>except</a:t>
            </a:r>
            <a:r>
              <a:rPr lang="de-DE" b="1"/>
              <a:t> </a:t>
            </a:r>
            <a:r>
              <a:rPr lang="de-DE" b="1" err="1"/>
              <a:t>bad</a:t>
            </a:r>
            <a:r>
              <a:rPr lang="de-DE" b="1"/>
              <a:t> code</a:t>
            </a:r>
          </a:p>
          <a:p>
            <a:endParaRPr lang="de-CH"/>
          </a:p>
        </p:txBody>
      </p:sp>
      <p:sp>
        <p:nvSpPr>
          <p:cNvPr id="4" name="Slide Number Placeholder 3"/>
          <p:cNvSpPr>
            <a:spLocks noGrp="1"/>
          </p:cNvSpPr>
          <p:nvPr>
            <p:ph type="sldNum" sz="quarter" idx="10"/>
          </p:nvPr>
        </p:nvSpPr>
        <p:spPr/>
        <p:txBody>
          <a:bodyPr/>
          <a:lstStyle/>
          <a:p>
            <a:fld id="{04E102C5-3B9C-48EE-BFF0-2E7AF2F2A1F4}" type="slidenum">
              <a:rPr lang="en-US" smtClean="0"/>
              <a:pPr/>
              <a:t>56</a:t>
            </a:fld>
            <a:endParaRPr lang="en-US"/>
          </a:p>
        </p:txBody>
      </p:sp>
    </p:spTree>
    <p:extLst>
      <p:ext uri="{BB962C8B-B14F-4D97-AF65-F5344CB8AC3E}">
        <p14:creationId xmlns:p14="http://schemas.microsoft.com/office/powerpoint/2010/main" val="157223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58</a:t>
            </a:fld>
            <a:endParaRPr lang="en-US"/>
          </a:p>
        </p:txBody>
      </p:sp>
    </p:spTree>
    <p:extLst>
      <p:ext uri="{BB962C8B-B14F-4D97-AF65-F5344CB8AC3E}">
        <p14:creationId xmlns:p14="http://schemas.microsoft.com/office/powerpoint/2010/main" val="1406930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http://lh3.ggpht.com/_RtCJVF3NJ5w/TOy9N1Szm1I/AAAAAAAAJwI/F5lTwz3zODk/Bad%20and%20good%20source%20code%20review%5B10%5D.jpg?imgmax=800</a:t>
            </a:r>
          </a:p>
          <a:p>
            <a:endParaRPr lang="de-DE"/>
          </a:p>
          <a:p>
            <a:r>
              <a:rPr lang="de-DE"/>
              <a:t>Wirklich einschätzen</a:t>
            </a:r>
            <a:r>
              <a:rPr lang="de-DE" baseline="0"/>
              <a:t>, ob Code gut ist, kann oft nur jemand, der ihn selber nicht geschrieben hat.</a:t>
            </a:r>
            <a:endParaRPr lang="de-DE"/>
          </a:p>
          <a:p>
            <a:endParaRPr lang="de-DE"/>
          </a:p>
          <a:p>
            <a:r>
              <a:rPr lang="de-DE"/>
              <a:t>Wir</a:t>
            </a:r>
            <a:r>
              <a:rPr lang="de-DE" baseline="0"/>
              <a:t> wollen aber etwas Konkreteres als WTF…</a:t>
            </a:r>
          </a:p>
          <a:p>
            <a:r>
              <a:rPr lang="de-DE" baseline="0"/>
              <a:t>Und wir wollen viele Probleme schon selber sehen können, bevor es eine Code-Review gibt. </a:t>
            </a:r>
            <a:endParaRPr lang="de-DE"/>
          </a:p>
          <a:p>
            <a:endParaRPr lang="de-DE"/>
          </a:p>
          <a:p>
            <a:endParaRPr lang="de-CH"/>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59</a:t>
            </a:fld>
            <a:endParaRPr lang="en-US"/>
          </a:p>
        </p:txBody>
      </p:sp>
    </p:spTree>
    <p:extLst>
      <p:ext uri="{BB962C8B-B14F-4D97-AF65-F5344CB8AC3E}">
        <p14:creationId xmlns:p14="http://schemas.microsoft.com/office/powerpoint/2010/main" val="499247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SOLID</a:t>
            </a:r>
            <a:r>
              <a:rPr lang="en-US"/>
              <a:t> is an acronym for the first five object-oriented design (OOD) principles by Robert C. Martin (also known as </a:t>
            </a:r>
            <a:r>
              <a:rPr lang="en-US">
                <a:hlinkClick r:id="rId3"/>
              </a:rPr>
              <a:t>Uncle Bob</a:t>
            </a:r>
            <a:r>
              <a:rPr lang="en-US"/>
              <a:t>).</a:t>
            </a:r>
          </a:p>
          <a:p>
            <a:r>
              <a:rPr lang="en-US"/>
              <a:t>https://towardsdatascience.com/solid-coding-in-python-1281392a6a94</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61</a:t>
            </a:fld>
            <a:endParaRPr lang="en-US"/>
          </a:p>
        </p:txBody>
      </p:sp>
    </p:spTree>
    <p:extLst>
      <p:ext uri="{BB962C8B-B14F-4D97-AF65-F5344CB8AC3E}">
        <p14:creationId xmlns:p14="http://schemas.microsoft.com/office/powerpoint/2010/main" val="2543700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We all know that requirements change over time. Each of them also changes the responsibility of at least one class. The more responsibilities your class has, the more often you need to change it. If your class implements multiple responsibilities, they are no longer independent of each other.</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62</a:t>
            </a:fld>
            <a:endParaRPr lang="en-US"/>
          </a:p>
        </p:txBody>
      </p:sp>
    </p:spTree>
    <p:extLst>
      <p:ext uri="{BB962C8B-B14F-4D97-AF65-F5344CB8AC3E}">
        <p14:creationId xmlns:p14="http://schemas.microsoft.com/office/powerpoint/2010/main" val="164344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Robert C. Martin considered this principle as the “the most important principle of object-oriented design”. But he wasn’t the first one who defined it. Bertrand Meyer wrote about it in 1988 in his book </a:t>
            </a:r>
            <a:r>
              <a:rPr lang="en-US" b="0" i="0" u="none" strike="noStrike">
                <a:solidFill>
                  <a:srgbClr val="60C322"/>
                </a:solidFill>
                <a:effectLst/>
                <a:latin typeface="ForoSans-Light"/>
                <a:hlinkClick r:id="rId3"/>
              </a:rPr>
              <a:t>Object-Oriented Software Construction</a:t>
            </a:r>
            <a:r>
              <a:rPr lang="en-US" b="0" i="0">
                <a:solidFill>
                  <a:srgbClr val="000000"/>
                </a:solidFill>
                <a:effectLst/>
                <a:latin typeface="ForoSans-Light"/>
              </a:rPr>
              <a:t>. He explained the Open/Closed Principle as: </a:t>
            </a:r>
            <a:r>
              <a:rPr lang="en-US" b="0" i="1">
                <a:solidFill>
                  <a:srgbClr val="000000"/>
                </a:solidFill>
                <a:effectLst/>
                <a:latin typeface="ForoSans-Light"/>
              </a:rPr>
              <a:t>“Software entities (classes, modules, functions, etc.) should be open for extension, but closed for modification.”</a:t>
            </a:r>
          </a:p>
          <a:p>
            <a:pPr algn="l"/>
            <a:r>
              <a:rPr lang="en-US" b="0" i="0">
                <a:solidFill>
                  <a:srgbClr val="000000"/>
                </a:solidFill>
                <a:effectLst/>
                <a:latin typeface="ForoSans-Light"/>
              </a:rPr>
              <a:t>The general idea of this principle is great. It tells you to write your code so that you will be able to add new functionality without changing the existing code. That prevents situations in which a change to one of your classes also requires you to adapt all depending classes. Unfortunately, Bertrand Mayer proposes to use </a:t>
            </a:r>
            <a:r>
              <a:rPr lang="en-US" b="0" i="0" u="none" strike="noStrike">
                <a:solidFill>
                  <a:srgbClr val="60C322"/>
                </a:solidFill>
                <a:effectLst/>
                <a:latin typeface="ForoSans-Light"/>
                <a:hlinkClick r:id="rId4"/>
              </a:rPr>
              <a:t>inheritance</a:t>
            </a:r>
            <a:r>
              <a:rPr lang="en-US" b="0" i="0">
                <a:solidFill>
                  <a:srgbClr val="000000"/>
                </a:solidFill>
                <a:effectLst/>
                <a:latin typeface="ForoSans-Light"/>
              </a:rPr>
              <a:t> to achieve this goal:</a:t>
            </a:r>
          </a:p>
          <a:p>
            <a:r>
              <a:rPr lang="en-US">
                <a:effectLst/>
                <a:latin typeface="ForoSans-Light"/>
              </a:rPr>
              <a:t>“A class is closed, since it may be compiled, stored in a library, baselined, and used by client classes. But it is also open, since any new class may use it as parent, adding new features. When a descendant class is defined, there is no need to change the original or to disturb its clients.”</a:t>
            </a:r>
          </a:p>
          <a:p>
            <a:pPr algn="l"/>
            <a:r>
              <a:rPr lang="en-US" b="0" i="0">
                <a:solidFill>
                  <a:srgbClr val="000000"/>
                </a:solidFill>
                <a:effectLst/>
                <a:latin typeface="ForoSans-Light"/>
              </a:rPr>
              <a:t>But as we’ve learned over the years and as other authors explained in great details, e.g., Robert C. Martin in his articles about the SOLID principles or Joshua Bloch in his book Effective Java, inheritance introduces tight coupling if the subclasses depend on implementation details of their parent class.</a:t>
            </a:r>
          </a:p>
          <a:p>
            <a:pPr algn="l"/>
            <a:r>
              <a:rPr lang="en-US" b="0" i="0">
                <a:solidFill>
                  <a:srgbClr val="000000"/>
                </a:solidFill>
                <a:effectLst/>
                <a:latin typeface="ForoSans-Light"/>
              </a:rPr>
              <a:t>That’s why Robert C. Martin and others redefined the Open/Closed Principle to the </a:t>
            </a:r>
            <a:r>
              <a:rPr lang="en-US" b="0" i="0" u="none" strike="noStrike">
                <a:solidFill>
                  <a:srgbClr val="60C322"/>
                </a:solidFill>
                <a:effectLst/>
                <a:latin typeface="ForoSans-Light"/>
                <a:hlinkClick r:id="rId5"/>
              </a:rPr>
              <a:t>Polymorphic</a:t>
            </a:r>
            <a:r>
              <a:rPr lang="en-US" b="0" i="0">
                <a:solidFill>
                  <a:srgbClr val="000000"/>
                </a:solidFill>
                <a:effectLst/>
                <a:latin typeface="ForoSans-Light"/>
              </a:rPr>
              <a:t> Open/Closed Principle. It uses interfaces instead of </a:t>
            </a:r>
            <a:r>
              <a:rPr lang="en-US" b="0" i="0" err="1">
                <a:solidFill>
                  <a:srgbClr val="000000"/>
                </a:solidFill>
                <a:effectLst/>
                <a:latin typeface="ForoSans-Light"/>
              </a:rPr>
              <a:t>superclasses</a:t>
            </a:r>
            <a:r>
              <a:rPr lang="en-US" b="0" i="0">
                <a:solidFill>
                  <a:srgbClr val="000000"/>
                </a:solidFill>
                <a:effectLst/>
                <a:latin typeface="ForoSans-Light"/>
              </a:rPr>
              <a:t> to allow different implementations which you can easily substitute without changing the code that uses them. The interfaces are closed for modifications, and you can provide new implementations to extend the functionality of your software.</a:t>
            </a:r>
          </a:p>
          <a:p>
            <a:pPr algn="l"/>
            <a:r>
              <a:rPr lang="en-US" b="0" i="0">
                <a:solidFill>
                  <a:srgbClr val="000000"/>
                </a:solidFill>
                <a:effectLst/>
                <a:latin typeface="ForoSans-Light"/>
              </a:rPr>
              <a:t>The main benefit of this approach is that an interface introduces an additional level of abstraction which enables loose coupling. The implementations of an interface are independent of each other and don’t need to share any code. If you consider it beneficial that two implementations of an interface share some code, you can either use </a:t>
            </a:r>
            <a:r>
              <a:rPr lang="en-US" b="0" i="0" u="none" strike="noStrike">
                <a:solidFill>
                  <a:srgbClr val="60C322"/>
                </a:solidFill>
                <a:effectLst/>
                <a:latin typeface="ForoSans-Light"/>
                <a:hlinkClick r:id="rId4"/>
              </a:rPr>
              <a:t>inheritance</a:t>
            </a:r>
            <a:r>
              <a:rPr lang="en-US" b="0" i="0">
                <a:solidFill>
                  <a:srgbClr val="000000"/>
                </a:solidFill>
                <a:effectLst/>
                <a:latin typeface="ForoSans-Light"/>
              </a:rPr>
              <a:t> or </a:t>
            </a:r>
            <a:r>
              <a:rPr lang="en-US" b="0" i="0" u="none" strike="noStrike">
                <a:solidFill>
                  <a:srgbClr val="60C322"/>
                </a:solidFill>
                <a:effectLst/>
                <a:latin typeface="ForoSans-Light"/>
                <a:hlinkClick r:id="rId6"/>
              </a:rPr>
              <a:t>composition</a:t>
            </a:r>
            <a:r>
              <a:rPr lang="en-US" b="0" i="0">
                <a:solidFill>
                  <a:srgbClr val="000000"/>
                </a:solidFill>
                <a:effectLst/>
                <a:latin typeface="ForoSans-Ligh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63</a:t>
            </a:fld>
            <a:endParaRPr lang="en-US"/>
          </a:p>
        </p:txBody>
      </p:sp>
    </p:spTree>
    <p:extLst>
      <p:ext uri="{BB962C8B-B14F-4D97-AF65-F5344CB8AC3E}">
        <p14:creationId xmlns:p14="http://schemas.microsoft.com/office/powerpoint/2010/main" val="1663412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The principle defines that objects of a superclass shall be replaceable with objects of its subclasses without breaking the application. That requires the objects of your subclasses to behave in the same way as the objects of your superclass.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-An overridden method of a subclass needs to accept the same input parameter values as the method of the superclass. That means you can implement less restrictive validation rules, but you are not allowed to enforce stricter ones in your subclass.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-Similar rules apply to the return value of the method. The return value of a method of the subclass needs to comply with the same rules as the return value of the method of the superclass. You can only decide to apply even stricter rules by returning a specific subclass of the defined return value, or by returning a subset of the valid return values of the superclass.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ForoSans-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https://towardsdatascience.com/solid-coding-in-python-1281392a6a94</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64</a:t>
            </a:fld>
            <a:endParaRPr lang="en-US"/>
          </a:p>
        </p:txBody>
      </p:sp>
    </p:spTree>
    <p:extLst>
      <p:ext uri="{BB962C8B-B14F-4D97-AF65-F5344CB8AC3E}">
        <p14:creationId xmlns:p14="http://schemas.microsoft.com/office/powerpoint/2010/main" val="2706798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But then somebody decided that the application also needs to support espresso machines. The development team modeled it as the </a:t>
            </a:r>
            <a:r>
              <a:rPr lang="en-US" b="0" i="1" err="1">
                <a:solidFill>
                  <a:srgbClr val="000000"/>
                </a:solidFill>
                <a:effectLst/>
                <a:latin typeface="ForoSans-Light"/>
              </a:rPr>
              <a:t>EspressoMachine</a:t>
            </a:r>
            <a:r>
              <a:rPr lang="en-US" b="0" i="0">
                <a:solidFill>
                  <a:srgbClr val="000000"/>
                </a:solidFill>
                <a:effectLst/>
                <a:latin typeface="ForoSans-Light"/>
              </a:rPr>
              <a:t> class that you can see in the following code snippet. It’s pretty similar to the </a:t>
            </a:r>
            <a:r>
              <a:rPr lang="en-US" b="0" i="1" err="1">
                <a:solidFill>
                  <a:srgbClr val="000000"/>
                </a:solidFill>
                <a:effectLst/>
                <a:latin typeface="ForoSans-Light"/>
              </a:rPr>
              <a:t>BasicCoffeeMachine</a:t>
            </a:r>
            <a:r>
              <a:rPr lang="en-US" b="0" i="0">
                <a:solidFill>
                  <a:srgbClr val="000000"/>
                </a:solidFill>
                <a:effectLst/>
                <a:latin typeface="ForoSans-Light"/>
              </a:rPr>
              <a:t> class.</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65</a:t>
            </a:fld>
            <a:endParaRPr lang="en-US"/>
          </a:p>
        </p:txBody>
      </p:sp>
    </p:spTree>
    <p:extLst>
      <p:ext uri="{BB962C8B-B14F-4D97-AF65-F5344CB8AC3E}">
        <p14:creationId xmlns:p14="http://schemas.microsoft.com/office/powerpoint/2010/main" val="337182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use VS Code, no need to setup PyCharm. </a:t>
            </a:r>
            <a:r>
              <a:rPr lang="en-US" err="1"/>
              <a:t>Jupyter</a:t>
            </a:r>
            <a:r>
              <a:rPr lang="en-US"/>
              <a:t> notebook - yes</a:t>
            </a:r>
          </a:p>
        </p:txBody>
      </p:sp>
      <p:sp>
        <p:nvSpPr>
          <p:cNvPr id="4" name="Slide Number Placeholder 3"/>
          <p:cNvSpPr>
            <a:spLocks noGrp="1"/>
          </p:cNvSpPr>
          <p:nvPr>
            <p:ph type="sldNum" sz="quarter" idx="5"/>
          </p:nvPr>
        </p:nvSpPr>
        <p:spPr/>
        <p:txBody>
          <a:bodyPr/>
          <a:lstStyle/>
          <a:p>
            <a:fld id="{04E102C5-3B9C-48EE-BFF0-2E7AF2F2A1F4}" type="slidenum">
              <a:rPr lang="en-US" smtClean="0"/>
              <a:pPr/>
              <a:t>8</a:t>
            </a:fld>
            <a:endParaRPr lang="en-US"/>
          </a:p>
        </p:txBody>
      </p:sp>
    </p:spTree>
    <p:extLst>
      <p:ext uri="{BB962C8B-B14F-4D97-AF65-F5344CB8AC3E}">
        <p14:creationId xmlns:p14="http://schemas.microsoft.com/office/powerpoint/2010/main" val="1458404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But then somebody decided that the application also needs to support espresso machines. The development team modeled it as the </a:t>
            </a:r>
            <a:r>
              <a:rPr lang="en-US" b="0" i="1" err="1">
                <a:solidFill>
                  <a:srgbClr val="000000"/>
                </a:solidFill>
                <a:effectLst/>
                <a:latin typeface="ForoSans-Light"/>
              </a:rPr>
              <a:t>EspressoMachine</a:t>
            </a:r>
            <a:r>
              <a:rPr lang="en-US" b="0" i="0">
                <a:solidFill>
                  <a:srgbClr val="000000"/>
                </a:solidFill>
                <a:effectLst/>
                <a:latin typeface="ForoSans-Light"/>
              </a:rPr>
              <a:t> class that you can see in the following code snippet. It’s pretty similar to the </a:t>
            </a:r>
            <a:r>
              <a:rPr lang="en-US" b="0" i="1" err="1">
                <a:solidFill>
                  <a:srgbClr val="000000"/>
                </a:solidFill>
                <a:effectLst/>
                <a:latin typeface="ForoSans-Light"/>
              </a:rPr>
              <a:t>BasicCoffeeMachine</a:t>
            </a:r>
            <a:r>
              <a:rPr lang="en-US" b="0" i="0">
                <a:solidFill>
                  <a:srgbClr val="000000"/>
                </a:solidFill>
                <a:effectLst/>
                <a:latin typeface="ForoSans-Light"/>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The </a:t>
            </a:r>
            <a:r>
              <a:rPr lang="en-US" b="0" i="1" err="1">
                <a:solidFill>
                  <a:srgbClr val="000000"/>
                </a:solidFill>
                <a:effectLst/>
                <a:latin typeface="ForoSans-Light"/>
              </a:rPr>
              <a:t>EspressoMachine</a:t>
            </a:r>
            <a:r>
              <a:rPr lang="en-US" b="0" i="0">
                <a:solidFill>
                  <a:srgbClr val="000000"/>
                </a:solidFill>
                <a:effectLst/>
                <a:latin typeface="ForoSans-Light"/>
              </a:rPr>
              <a:t> class implements the </a:t>
            </a:r>
            <a:r>
              <a:rPr lang="en-US" b="0" i="1" err="1">
                <a:solidFill>
                  <a:srgbClr val="000000"/>
                </a:solidFill>
                <a:effectLst/>
                <a:latin typeface="ForoSans-Light"/>
              </a:rPr>
              <a:t>CoffeeMachine</a:t>
            </a:r>
            <a:r>
              <a:rPr lang="en-US" b="0" i="0">
                <a:solidFill>
                  <a:srgbClr val="000000"/>
                </a:solidFill>
                <a:effectLst/>
                <a:latin typeface="ForoSans-Light"/>
              </a:rPr>
              <a:t> interface and its </a:t>
            </a:r>
            <a:r>
              <a:rPr lang="en-US" b="0" i="1" err="1">
                <a:solidFill>
                  <a:srgbClr val="000000"/>
                </a:solidFill>
                <a:effectLst/>
                <a:latin typeface="ForoSans-Light"/>
              </a:rPr>
              <a:t>brewFilterCoffee</a:t>
            </a:r>
            <a:r>
              <a:rPr lang="en-US" b="0" i="0">
                <a:solidFill>
                  <a:srgbClr val="000000"/>
                </a:solidFill>
                <a:effectLst/>
                <a:latin typeface="ForoSans-Light"/>
              </a:rPr>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We add the </a:t>
            </a:r>
            <a:r>
              <a:rPr lang="en-US" b="0" i="1" err="1">
                <a:solidFill>
                  <a:srgbClr val="000000"/>
                </a:solidFill>
                <a:effectLst/>
                <a:latin typeface="ForoSans-Light"/>
              </a:rPr>
              <a:t>brewEspresso</a:t>
            </a:r>
            <a:r>
              <a:rPr lang="en-US" b="0" i="0">
                <a:solidFill>
                  <a:srgbClr val="000000"/>
                </a:solidFill>
                <a:effectLst/>
                <a:latin typeface="ForoSans-Light"/>
              </a:rPr>
              <a:t> method to the </a:t>
            </a:r>
            <a:r>
              <a:rPr lang="en-US" b="0" i="1" err="1">
                <a:solidFill>
                  <a:srgbClr val="000000"/>
                </a:solidFill>
                <a:effectLst/>
                <a:latin typeface="ForoSans-Light"/>
              </a:rPr>
              <a:t>CoffeeMachine</a:t>
            </a:r>
            <a:r>
              <a:rPr lang="en-US" b="0" i="0">
                <a:solidFill>
                  <a:srgbClr val="000000"/>
                </a:solidFill>
                <a:effectLst/>
                <a:latin typeface="ForoSans-Light"/>
              </a:rPr>
              <a:t> interface so that the interface allows you to brew an espresso.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You need to implement the </a:t>
            </a:r>
            <a:r>
              <a:rPr lang="en-US" b="0" i="1" err="1">
                <a:solidFill>
                  <a:srgbClr val="000000"/>
                </a:solidFill>
                <a:effectLst/>
                <a:latin typeface="ForoSans-Light"/>
              </a:rPr>
              <a:t>brewEspresso</a:t>
            </a:r>
            <a:r>
              <a:rPr lang="en-US" b="0" i="0">
                <a:solidFill>
                  <a:srgbClr val="000000"/>
                </a:solidFill>
                <a:effectLst/>
                <a:latin typeface="ForoSans-Light"/>
              </a:rPr>
              <a:t> method on the </a:t>
            </a:r>
            <a:r>
              <a:rPr lang="en-US" b="0" i="1" err="1">
                <a:solidFill>
                  <a:srgbClr val="000000"/>
                </a:solidFill>
                <a:effectLst/>
                <a:latin typeface="ForoSans-Light"/>
              </a:rPr>
              <a:t>BasicCoffeeMachine</a:t>
            </a:r>
            <a:r>
              <a:rPr lang="en-US" b="0" i="0">
                <a:solidFill>
                  <a:srgbClr val="000000"/>
                </a:solidFill>
                <a:effectLst/>
                <a:latin typeface="ForoSans-Light"/>
              </a:rPr>
              <a:t> class because it’s defined by the </a:t>
            </a:r>
            <a:r>
              <a:rPr lang="en-US" b="0" i="1" err="1">
                <a:solidFill>
                  <a:srgbClr val="000000"/>
                </a:solidFill>
                <a:effectLst/>
                <a:latin typeface="ForoSans-Light"/>
              </a:rPr>
              <a:t>CoffeeMachine</a:t>
            </a:r>
            <a:r>
              <a:rPr lang="en-US" b="0" i="0">
                <a:solidFill>
                  <a:srgbClr val="000000"/>
                </a:solidFill>
                <a:effectLst/>
                <a:latin typeface="ForoSans-Light"/>
              </a:rPr>
              <a:t> interface. You can also provide the same implementation as a </a:t>
            </a:r>
            <a:r>
              <a:rPr lang="en-US" b="0" i="0" u="none" strike="noStrike">
                <a:solidFill>
                  <a:srgbClr val="60C322"/>
                </a:solidFill>
                <a:effectLst/>
                <a:latin typeface="ForoSans-Light"/>
                <a:hlinkClick r:id="rId3"/>
              </a:rPr>
              <a:t>default method</a:t>
            </a:r>
            <a:r>
              <a:rPr lang="en-US" b="0" i="0">
                <a:solidFill>
                  <a:srgbClr val="000000"/>
                </a:solidFill>
                <a:effectLst/>
                <a:latin typeface="ForoSans-Light"/>
              </a:rPr>
              <a:t> on the </a:t>
            </a:r>
            <a:r>
              <a:rPr lang="en-US" b="0" i="1" err="1">
                <a:solidFill>
                  <a:srgbClr val="000000"/>
                </a:solidFill>
                <a:effectLst/>
                <a:latin typeface="ForoSans-Light"/>
              </a:rPr>
              <a:t>CoffeeMachine</a:t>
            </a:r>
            <a:r>
              <a:rPr lang="en-US" b="0" i="0">
                <a:solidFill>
                  <a:srgbClr val="000000"/>
                </a:solidFill>
                <a:effectLst/>
                <a:latin typeface="ForoSans-Light"/>
              </a:rPr>
              <a:t>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ForoSans-Light"/>
            </a:endParaRPr>
          </a:p>
          <a:p>
            <a:pPr algn="l"/>
            <a:r>
              <a:rPr lang="en-US" b="0" i="0">
                <a:solidFill>
                  <a:srgbClr val="000000"/>
                </a:solidFill>
                <a:effectLst/>
                <a:latin typeface="ForoSans-Light"/>
              </a:rPr>
              <a:t>Especially the 2nd and 3rd change should show you that the </a:t>
            </a:r>
            <a:r>
              <a:rPr lang="en-US" b="0" i="1" err="1">
                <a:solidFill>
                  <a:srgbClr val="000000"/>
                </a:solidFill>
                <a:effectLst/>
                <a:latin typeface="ForoSans-Light"/>
              </a:rPr>
              <a:t>CoffeeMachine</a:t>
            </a:r>
            <a:r>
              <a:rPr lang="en-US" b="0" i="0">
                <a:solidFill>
                  <a:srgbClr val="000000"/>
                </a:solidFill>
                <a:effectLst/>
                <a:latin typeface="ForoSans-Light"/>
              </a:rPr>
              <a:t> interface is not a good fit for these two coffee machines. The </a:t>
            </a:r>
            <a:r>
              <a:rPr lang="en-US" b="0" i="1" err="1">
                <a:solidFill>
                  <a:srgbClr val="000000"/>
                </a:solidFill>
                <a:effectLst/>
                <a:latin typeface="ForoSans-Light"/>
              </a:rPr>
              <a:t>brewEspresso</a:t>
            </a:r>
            <a:r>
              <a:rPr lang="en-US" b="0" i="0">
                <a:solidFill>
                  <a:srgbClr val="000000"/>
                </a:solidFill>
                <a:effectLst/>
                <a:latin typeface="ForoSans-Light"/>
              </a:rPr>
              <a:t> method of the </a:t>
            </a:r>
            <a:r>
              <a:rPr lang="en-US" b="0" i="1" err="1">
                <a:solidFill>
                  <a:srgbClr val="000000"/>
                </a:solidFill>
                <a:effectLst/>
                <a:latin typeface="ForoSans-Light"/>
              </a:rPr>
              <a:t>BasicCoffeeMachine</a:t>
            </a:r>
            <a:r>
              <a:rPr lang="en-US" b="0" i="0">
                <a:solidFill>
                  <a:srgbClr val="000000"/>
                </a:solidFill>
                <a:effectLst/>
                <a:latin typeface="ForoSans-Light"/>
              </a:rPr>
              <a:t> class and the </a:t>
            </a:r>
            <a:r>
              <a:rPr lang="en-US" b="0" i="1" err="1">
                <a:solidFill>
                  <a:srgbClr val="000000"/>
                </a:solidFill>
                <a:effectLst/>
                <a:latin typeface="ForoSans-Light"/>
              </a:rPr>
              <a:t>brewFilterCoffee</a:t>
            </a:r>
            <a:r>
              <a:rPr lang="en-US" b="0" i="0">
                <a:solidFill>
                  <a:srgbClr val="000000"/>
                </a:solidFill>
                <a:effectLst/>
                <a:latin typeface="ForoSans-Light"/>
              </a:rPr>
              <a:t> method of the </a:t>
            </a:r>
            <a:r>
              <a:rPr lang="en-US" b="0" i="1" err="1">
                <a:solidFill>
                  <a:srgbClr val="000000"/>
                </a:solidFill>
                <a:effectLst/>
                <a:latin typeface="ForoSans-Light"/>
              </a:rPr>
              <a:t>EspressoMachine</a:t>
            </a:r>
            <a:r>
              <a:rPr lang="en-US" b="0" i="0">
                <a:solidFill>
                  <a:srgbClr val="000000"/>
                </a:solidFill>
                <a:effectLst/>
                <a:latin typeface="ForoSans-Light"/>
              </a:rPr>
              <a:t> class throw a </a:t>
            </a:r>
            <a:r>
              <a:rPr lang="en-US" b="0" i="1" err="1">
                <a:solidFill>
                  <a:srgbClr val="000000"/>
                </a:solidFill>
                <a:effectLst/>
                <a:latin typeface="ForoSans-Light"/>
              </a:rPr>
              <a:t>CoffeeException</a:t>
            </a:r>
            <a:r>
              <a:rPr lang="en-US" b="0" i="0">
                <a:solidFill>
                  <a:srgbClr val="000000"/>
                </a:solidFill>
                <a:effectLst/>
                <a:latin typeface="ForoSans-Light"/>
              </a:rPr>
              <a:t> because these operations are not supported by these kinds of machines. You only had to implement them because they are required by the </a:t>
            </a:r>
            <a:r>
              <a:rPr lang="en-US" b="0" i="1" err="1">
                <a:solidFill>
                  <a:srgbClr val="000000"/>
                </a:solidFill>
                <a:effectLst/>
                <a:latin typeface="ForoSans-Light"/>
              </a:rPr>
              <a:t>CoffeeMachine</a:t>
            </a:r>
            <a:r>
              <a:rPr lang="en-US" b="0" i="0">
                <a:solidFill>
                  <a:srgbClr val="000000"/>
                </a:solidFill>
                <a:effectLst/>
                <a:latin typeface="ForoSans-Light"/>
              </a:rPr>
              <a:t> interface.</a:t>
            </a:r>
          </a:p>
          <a:p>
            <a:pPr algn="l"/>
            <a:r>
              <a:rPr lang="en-US" b="0" i="0">
                <a:solidFill>
                  <a:srgbClr val="000000"/>
                </a:solidFill>
                <a:effectLst/>
                <a:latin typeface="ForoSans-Light"/>
              </a:rPr>
              <a:t>But the implementation of these two methods isn’t the real issue. The problem is that the </a:t>
            </a:r>
            <a:r>
              <a:rPr lang="en-US" b="0" i="1" err="1">
                <a:solidFill>
                  <a:srgbClr val="000000"/>
                </a:solidFill>
                <a:effectLst/>
                <a:latin typeface="ForoSans-Light"/>
              </a:rPr>
              <a:t>CoffeeMachine</a:t>
            </a:r>
            <a:r>
              <a:rPr lang="en-US" b="0" i="0">
                <a:solidFill>
                  <a:srgbClr val="000000"/>
                </a:solidFill>
                <a:effectLst/>
                <a:latin typeface="ForoSans-Light"/>
              </a:rPr>
              <a:t> interface will change if the signature of the </a:t>
            </a:r>
            <a:r>
              <a:rPr lang="en-US" b="0" i="1" err="1">
                <a:solidFill>
                  <a:srgbClr val="000000"/>
                </a:solidFill>
                <a:effectLst/>
                <a:latin typeface="ForoSans-Light"/>
              </a:rPr>
              <a:t>brewFilterCoffee</a:t>
            </a:r>
            <a:r>
              <a:rPr lang="en-US" b="0" i="0">
                <a:solidFill>
                  <a:srgbClr val="000000"/>
                </a:solidFill>
                <a:effectLst/>
                <a:latin typeface="ForoSans-Light"/>
              </a:rPr>
              <a:t> method of the </a:t>
            </a:r>
            <a:r>
              <a:rPr lang="en-US" b="0" i="1" err="1">
                <a:solidFill>
                  <a:srgbClr val="000000"/>
                </a:solidFill>
                <a:effectLst/>
                <a:latin typeface="ForoSans-Light"/>
              </a:rPr>
              <a:t>BasicCoffeeMachine</a:t>
            </a:r>
            <a:r>
              <a:rPr lang="en-US" b="0" i="0">
                <a:solidFill>
                  <a:srgbClr val="000000"/>
                </a:solidFill>
                <a:effectLst/>
                <a:latin typeface="ForoSans-Light"/>
              </a:rPr>
              <a:t> method changes. That will also require a change in the </a:t>
            </a:r>
            <a:r>
              <a:rPr lang="en-US" b="0" i="1" err="1">
                <a:solidFill>
                  <a:srgbClr val="000000"/>
                </a:solidFill>
                <a:effectLst/>
                <a:latin typeface="ForoSans-Light"/>
              </a:rPr>
              <a:t>EspressoMachine</a:t>
            </a:r>
            <a:r>
              <a:rPr lang="en-US" b="0" i="0">
                <a:solidFill>
                  <a:srgbClr val="000000"/>
                </a:solidFill>
                <a:effectLst/>
                <a:latin typeface="ForoSans-Light"/>
              </a:rPr>
              <a:t> class and all other classes that use the </a:t>
            </a:r>
            <a:r>
              <a:rPr lang="en-US" b="0" i="1" err="1">
                <a:solidFill>
                  <a:srgbClr val="000000"/>
                </a:solidFill>
                <a:effectLst/>
                <a:latin typeface="ForoSans-Light"/>
              </a:rPr>
              <a:t>EspressoMachine</a:t>
            </a:r>
            <a:r>
              <a:rPr lang="en-US" b="0" i="0">
                <a:solidFill>
                  <a:srgbClr val="000000"/>
                </a:solidFill>
                <a:effectLst/>
                <a:latin typeface="ForoSans-Light"/>
              </a:rPr>
              <a:t>, even so, the </a:t>
            </a:r>
            <a:r>
              <a:rPr lang="en-US" b="0" i="1" err="1">
                <a:solidFill>
                  <a:srgbClr val="000000"/>
                </a:solidFill>
                <a:effectLst/>
                <a:latin typeface="ForoSans-Light"/>
              </a:rPr>
              <a:t>brewFilterCoffee</a:t>
            </a:r>
            <a:r>
              <a:rPr lang="en-US" b="0" i="0">
                <a:solidFill>
                  <a:srgbClr val="000000"/>
                </a:solidFill>
                <a:effectLst/>
                <a:latin typeface="ForoSans-Light"/>
              </a:rPr>
              <a:t> method doesn’t provide any functionality and they don’t call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66</a:t>
            </a:fld>
            <a:endParaRPr lang="en-US"/>
          </a:p>
        </p:txBody>
      </p:sp>
    </p:spTree>
    <p:extLst>
      <p:ext uri="{BB962C8B-B14F-4D97-AF65-F5344CB8AC3E}">
        <p14:creationId xmlns:p14="http://schemas.microsoft.com/office/powerpoint/2010/main" val="11224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ForoSans-Light"/>
              </a:rPr>
              <a:t>The general idea of this principle is as simple as it is important: High-level modules, which provide complex logic, should be easily reusable and unaffected by changes in low-level modules, which provide utility features. To achieve that, you need to introduce an abstraction that decouples the high-level and low-level modules from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ForoSans-Light"/>
            </a:endParaRPr>
          </a:p>
          <a:p>
            <a:pPr algn="l"/>
            <a:r>
              <a:rPr lang="en-US" b="0" i="0">
                <a:solidFill>
                  <a:srgbClr val="000000"/>
                </a:solidFill>
                <a:effectLst/>
                <a:latin typeface="Arial" panose="020B0604020202020204" pitchFamily="34" charset="0"/>
              </a:rPr>
              <a:t>Introducing abstractions</a:t>
            </a:r>
          </a:p>
          <a:p>
            <a:pPr algn="l"/>
            <a:r>
              <a:rPr lang="de-CH" b="0" i="1" err="1">
                <a:solidFill>
                  <a:srgbClr val="000000"/>
                </a:solidFill>
                <a:effectLst/>
                <a:latin typeface="ForoSans-Light"/>
              </a:rPr>
              <a:t>BasicCoffeeMachine</a:t>
            </a:r>
            <a:r>
              <a:rPr lang="de-CH" b="0" i="0">
                <a:solidFill>
                  <a:srgbClr val="000000"/>
                </a:solidFill>
                <a:effectLst/>
                <a:latin typeface="ForoSans-Light"/>
              </a:rPr>
              <a:t> </a:t>
            </a:r>
            <a:r>
              <a:rPr lang="de-CH" b="0" i="0" err="1">
                <a:solidFill>
                  <a:srgbClr val="000000"/>
                </a:solidFill>
                <a:effectLst/>
                <a:latin typeface="ForoSans-Light"/>
              </a:rPr>
              <a:t>or</a:t>
            </a:r>
            <a:r>
              <a:rPr lang="de-CH" b="0" i="0">
                <a:solidFill>
                  <a:srgbClr val="000000"/>
                </a:solidFill>
                <a:effectLst/>
                <a:latin typeface="ForoSans-Light"/>
              </a:rPr>
              <a:t> </a:t>
            </a:r>
            <a:r>
              <a:rPr lang="de-CH" b="0" i="0" err="1">
                <a:solidFill>
                  <a:srgbClr val="000000"/>
                </a:solidFill>
                <a:effectLst/>
                <a:latin typeface="ForoSans-Light"/>
              </a:rPr>
              <a:t>the</a:t>
            </a:r>
            <a:r>
              <a:rPr lang="de-CH" b="0" i="0">
                <a:solidFill>
                  <a:srgbClr val="000000"/>
                </a:solidFill>
                <a:effectLst/>
                <a:latin typeface="ForoSans-Light"/>
              </a:rPr>
              <a:t> </a:t>
            </a:r>
            <a:r>
              <a:rPr lang="de-CH" b="0" i="1" err="1">
                <a:solidFill>
                  <a:srgbClr val="000000"/>
                </a:solidFill>
                <a:effectLst/>
                <a:latin typeface="ForoSans-Light"/>
              </a:rPr>
              <a:t>PremiumCoffeeMachine</a:t>
            </a:r>
            <a:endParaRPr lang="en-US" b="0" i="0">
              <a:solidFill>
                <a:srgbClr val="000000"/>
              </a:solidFill>
              <a:effectLst/>
              <a:latin typeface="Arial" panose="020B0604020202020204" pitchFamily="34" charset="0"/>
            </a:endParaRPr>
          </a:p>
          <a:p>
            <a:pPr algn="l"/>
            <a:r>
              <a:rPr lang="en-US" b="0" i="0">
                <a:solidFill>
                  <a:srgbClr val="000000"/>
                </a:solidFill>
                <a:effectLst/>
                <a:latin typeface="ForoSans-Light"/>
              </a:rPr>
              <a:t>The main task of both coffee machine classes is to brew coffee. But they enable you to brew different kinds of coffee. If you use a </a:t>
            </a:r>
            <a:r>
              <a:rPr lang="en-US" b="0" i="1" err="1">
                <a:solidFill>
                  <a:srgbClr val="000000"/>
                </a:solidFill>
                <a:effectLst/>
                <a:latin typeface="ForoSans-Light"/>
              </a:rPr>
              <a:t>BasicCoffeeMachine</a:t>
            </a:r>
            <a:r>
              <a:rPr lang="en-US" b="0" i="0">
                <a:solidFill>
                  <a:srgbClr val="000000"/>
                </a:solidFill>
                <a:effectLst/>
                <a:latin typeface="ForoSans-Light"/>
              </a:rPr>
              <a:t>, you can only brew filter coffee, but with a </a:t>
            </a:r>
            <a:r>
              <a:rPr lang="en-US" b="0" i="1" err="1">
                <a:solidFill>
                  <a:srgbClr val="000000"/>
                </a:solidFill>
                <a:effectLst/>
                <a:latin typeface="ForoSans-Light"/>
              </a:rPr>
              <a:t>PremiumCoffeeMachine</a:t>
            </a:r>
            <a:r>
              <a:rPr lang="en-US" b="0" i="0">
                <a:solidFill>
                  <a:srgbClr val="000000"/>
                </a:solidFill>
                <a:effectLst/>
                <a:latin typeface="ForoSans-Light"/>
              </a:rPr>
              <a:t>, you can brew filter coffee or espresso. So, which interface abstraction would be a good fit for both classes?</a:t>
            </a:r>
          </a:p>
          <a:p>
            <a:pPr algn="l"/>
            <a:r>
              <a:rPr lang="en-US" b="0" i="0">
                <a:solidFill>
                  <a:srgbClr val="000000"/>
                </a:solidFill>
                <a:effectLst/>
                <a:latin typeface="ForoSans-Light"/>
              </a:rPr>
              <a:t>As all coffee lovers will agree, there are huge </a:t>
            </a:r>
            <a:r>
              <a:rPr lang="en-US" b="0" i="0" u="none" strike="noStrike">
                <a:solidFill>
                  <a:srgbClr val="60C322"/>
                </a:solidFill>
                <a:effectLst/>
                <a:latin typeface="ForoSans-Light"/>
                <a:hlinkClick r:id="rId3"/>
              </a:rPr>
              <a:t>differences between filter coffee and espresso</a:t>
            </a:r>
            <a:r>
              <a:rPr lang="en-US" b="0" i="0">
                <a:solidFill>
                  <a:srgbClr val="000000"/>
                </a:solidFill>
                <a:effectLst/>
                <a:latin typeface="ForoSans-Light"/>
              </a:rPr>
              <a:t>. That’s why we are using different machines to brew them, even so, some machines can do both. I, therefore, suggest to create two independent abstractions:</a:t>
            </a:r>
          </a:p>
          <a:p>
            <a:pPr algn="l">
              <a:buFont typeface="Arial" panose="020B0604020202020204" pitchFamily="34" charset="0"/>
              <a:buChar char="•"/>
            </a:pPr>
            <a:r>
              <a:rPr lang="en-US" b="0" i="0">
                <a:solidFill>
                  <a:srgbClr val="000000"/>
                </a:solidFill>
                <a:effectLst/>
                <a:latin typeface="ForoSans-Light"/>
              </a:rPr>
              <a:t>The </a:t>
            </a:r>
            <a:r>
              <a:rPr lang="en-US" b="0" i="1" err="1">
                <a:solidFill>
                  <a:srgbClr val="000000"/>
                </a:solidFill>
                <a:effectLst/>
                <a:latin typeface="ForoSans-Light"/>
              </a:rPr>
              <a:t>FilterCoffeeMachine</a:t>
            </a:r>
            <a:r>
              <a:rPr lang="en-US" b="0" i="0">
                <a:solidFill>
                  <a:srgbClr val="000000"/>
                </a:solidFill>
                <a:effectLst/>
                <a:latin typeface="ForoSans-Light"/>
              </a:rPr>
              <a:t> interface defines the </a:t>
            </a:r>
            <a:r>
              <a:rPr lang="en-US" b="0" i="1">
                <a:solidFill>
                  <a:srgbClr val="000000"/>
                </a:solidFill>
                <a:effectLst/>
                <a:latin typeface="ForoSans-Light"/>
              </a:rPr>
              <a:t>Coffee </a:t>
            </a:r>
            <a:r>
              <a:rPr lang="en-US" b="0" i="1" err="1">
                <a:solidFill>
                  <a:srgbClr val="000000"/>
                </a:solidFill>
                <a:effectLst/>
                <a:latin typeface="ForoSans-Light"/>
              </a:rPr>
              <a:t>brewFilterCoffee</a:t>
            </a:r>
            <a:r>
              <a:rPr lang="en-US" b="0" i="1">
                <a:solidFill>
                  <a:srgbClr val="000000"/>
                </a:solidFill>
                <a:effectLst/>
                <a:latin typeface="ForoSans-Light"/>
              </a:rPr>
              <a:t>()</a:t>
            </a:r>
            <a:r>
              <a:rPr lang="en-US" b="0" i="0">
                <a:solidFill>
                  <a:srgbClr val="000000"/>
                </a:solidFill>
                <a:effectLst/>
                <a:latin typeface="ForoSans-Light"/>
              </a:rPr>
              <a:t> method and gets implemented by all coffee machine classes that can brew a filter coffee.</a:t>
            </a:r>
          </a:p>
          <a:p>
            <a:pPr algn="l">
              <a:buFont typeface="Arial" panose="020B0604020202020204" pitchFamily="34" charset="0"/>
              <a:buChar char="•"/>
            </a:pPr>
            <a:r>
              <a:rPr lang="en-US" b="0" i="0">
                <a:solidFill>
                  <a:srgbClr val="000000"/>
                </a:solidFill>
                <a:effectLst/>
                <a:latin typeface="ForoSans-Light"/>
              </a:rPr>
              <a:t>All classes that you can use to brew an espresso, implement the </a:t>
            </a:r>
            <a:r>
              <a:rPr lang="en-US" b="0" i="1" err="1">
                <a:solidFill>
                  <a:srgbClr val="000000"/>
                </a:solidFill>
                <a:effectLst/>
                <a:latin typeface="ForoSans-Light"/>
              </a:rPr>
              <a:t>EspressoMachine</a:t>
            </a:r>
            <a:r>
              <a:rPr lang="en-US" b="0" i="0">
                <a:solidFill>
                  <a:srgbClr val="000000"/>
                </a:solidFill>
                <a:effectLst/>
                <a:latin typeface="ForoSans-Light"/>
              </a:rPr>
              <a:t> interface, which defines the </a:t>
            </a:r>
            <a:r>
              <a:rPr lang="en-US" b="0" i="1">
                <a:solidFill>
                  <a:srgbClr val="000000"/>
                </a:solidFill>
                <a:effectLst/>
                <a:latin typeface="ForoSans-Light"/>
              </a:rPr>
              <a:t>Coffee </a:t>
            </a:r>
            <a:r>
              <a:rPr lang="en-US" b="0" i="1" err="1">
                <a:solidFill>
                  <a:srgbClr val="000000"/>
                </a:solidFill>
                <a:effectLst/>
                <a:latin typeface="ForoSans-Light"/>
              </a:rPr>
              <a:t>brewEspresso</a:t>
            </a:r>
            <a:r>
              <a:rPr lang="en-US" b="0" i="1">
                <a:solidFill>
                  <a:srgbClr val="000000"/>
                </a:solidFill>
                <a:effectLst/>
                <a:latin typeface="ForoSans-Light"/>
              </a:rPr>
              <a:t>()</a:t>
            </a:r>
            <a:r>
              <a:rPr lang="en-US" b="0" i="0">
                <a:solidFill>
                  <a:srgbClr val="000000"/>
                </a:solidFill>
                <a:effectLst/>
                <a:latin typeface="ForoSans-Light"/>
              </a:rPr>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67</a:t>
            </a:fld>
            <a:endParaRPr lang="en-US"/>
          </a:p>
        </p:txBody>
      </p:sp>
    </p:spTree>
    <p:extLst>
      <p:ext uri="{BB962C8B-B14F-4D97-AF65-F5344CB8AC3E}">
        <p14:creationId xmlns:p14="http://schemas.microsoft.com/office/powerpoint/2010/main" val="1983420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69</a:t>
            </a:fld>
            <a:endParaRPr lang="en-US"/>
          </a:p>
        </p:txBody>
      </p:sp>
    </p:spTree>
    <p:extLst>
      <p:ext uri="{BB962C8B-B14F-4D97-AF65-F5344CB8AC3E}">
        <p14:creationId xmlns:p14="http://schemas.microsoft.com/office/powerpoint/2010/main" val="2111961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70</a:t>
            </a:fld>
            <a:endParaRPr lang="en-US"/>
          </a:p>
        </p:txBody>
      </p:sp>
    </p:spTree>
    <p:extLst>
      <p:ext uri="{BB962C8B-B14F-4D97-AF65-F5344CB8AC3E}">
        <p14:creationId xmlns:p14="http://schemas.microsoft.com/office/powerpoint/2010/main" val="3246102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71</a:t>
            </a:fld>
            <a:endParaRPr lang="en-US"/>
          </a:p>
        </p:txBody>
      </p:sp>
    </p:spTree>
    <p:extLst>
      <p:ext uri="{BB962C8B-B14F-4D97-AF65-F5344CB8AC3E}">
        <p14:creationId xmlns:p14="http://schemas.microsoft.com/office/powerpoint/2010/main" val="208165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72</a:t>
            </a:fld>
            <a:endParaRPr lang="en-US"/>
          </a:p>
        </p:txBody>
      </p:sp>
    </p:spTree>
    <p:extLst>
      <p:ext uri="{BB962C8B-B14F-4D97-AF65-F5344CB8AC3E}">
        <p14:creationId xmlns:p14="http://schemas.microsoft.com/office/powerpoint/2010/main" val="3255892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73</a:t>
            </a:fld>
            <a:endParaRPr lang="en-US"/>
          </a:p>
        </p:txBody>
      </p:sp>
    </p:spTree>
    <p:extLst>
      <p:ext uri="{BB962C8B-B14F-4D97-AF65-F5344CB8AC3E}">
        <p14:creationId xmlns:p14="http://schemas.microsoft.com/office/powerpoint/2010/main" val="24159208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04E102C5-3B9C-48EE-BFF0-2E7AF2F2A1F4}" type="slidenum">
              <a:rPr lang="en-US" smtClean="0"/>
              <a:pPr/>
              <a:t>74</a:t>
            </a:fld>
            <a:endParaRPr lang="en-US"/>
          </a:p>
        </p:txBody>
      </p:sp>
    </p:spTree>
    <p:extLst>
      <p:ext uri="{BB962C8B-B14F-4D97-AF65-F5344CB8AC3E}">
        <p14:creationId xmlns:p14="http://schemas.microsoft.com/office/powerpoint/2010/main" val="2022567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75</a:t>
            </a:fld>
            <a:endParaRPr lang="en-US"/>
          </a:p>
        </p:txBody>
      </p:sp>
    </p:spTree>
    <p:extLst>
      <p:ext uri="{BB962C8B-B14F-4D97-AF65-F5344CB8AC3E}">
        <p14:creationId xmlns:p14="http://schemas.microsoft.com/office/powerpoint/2010/main" val="4253481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76</a:t>
            </a:fld>
            <a:endParaRPr lang="en-US"/>
          </a:p>
        </p:txBody>
      </p:sp>
    </p:spTree>
    <p:extLst>
      <p:ext uri="{BB962C8B-B14F-4D97-AF65-F5344CB8AC3E}">
        <p14:creationId xmlns:p14="http://schemas.microsoft.com/office/powerpoint/2010/main" val="153768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a:t>Windows: </a:t>
            </a:r>
            <a:r>
              <a:rPr lang="de-CH" err="1"/>
              <a:t>tested</a:t>
            </a:r>
            <a:r>
              <a:rPr lang="de-CH"/>
              <a:t> </a:t>
            </a:r>
            <a:r>
              <a:rPr lang="de-CH" err="1"/>
              <a:t>with</a:t>
            </a:r>
            <a:r>
              <a:rPr lang="de-CH"/>
              <a:t> </a:t>
            </a:r>
            <a:r>
              <a:rPr lang="de-CH" err="1"/>
              <a:t>cmd</a:t>
            </a:r>
            <a:r>
              <a:rPr lang="de-CH"/>
              <a:t> terminal</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9</a:t>
            </a:fld>
            <a:endParaRPr lang="en-US"/>
          </a:p>
        </p:txBody>
      </p:sp>
    </p:spTree>
    <p:extLst>
      <p:ext uri="{BB962C8B-B14F-4D97-AF65-F5344CB8AC3E}">
        <p14:creationId xmlns:p14="http://schemas.microsoft.com/office/powerpoint/2010/main" val="1462984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err="1">
                <a:latin typeface="AA Zuehlke"/>
              </a:rPr>
              <a:t>Cyclomatic</a:t>
            </a:r>
            <a:r>
              <a:rPr lang="de-CH" sz="1200">
                <a:latin typeface="AA Zuehlke"/>
              </a:rPr>
              <a:t> </a:t>
            </a:r>
            <a:r>
              <a:rPr lang="de-CH" sz="1200" err="1">
                <a:latin typeface="AA Zuehlke"/>
              </a:rPr>
              <a:t>complexity</a:t>
            </a:r>
            <a:r>
              <a:rPr lang="de-CH" sz="1200">
                <a:latin typeface="AA Zuehlke"/>
              </a:rPr>
              <a:t>: </a:t>
            </a:r>
            <a:r>
              <a:rPr lang="en-US"/>
              <a:t>https://www.researchgate.net/figure/Control-Flow-Graph-where-the-Cyclomatic-Complexity-of-McCabe-is-Calculated_fig3_288695710</a:t>
            </a:r>
          </a:p>
        </p:txBody>
      </p:sp>
      <p:sp>
        <p:nvSpPr>
          <p:cNvPr id="4" name="Slide Number Placeholder 3"/>
          <p:cNvSpPr>
            <a:spLocks noGrp="1"/>
          </p:cNvSpPr>
          <p:nvPr>
            <p:ph type="sldNum" sz="quarter" idx="5"/>
          </p:nvPr>
        </p:nvSpPr>
        <p:spPr/>
        <p:txBody>
          <a:bodyPr/>
          <a:lstStyle/>
          <a:p>
            <a:fld id="{04E102C5-3B9C-48EE-BFF0-2E7AF2F2A1F4}" type="slidenum">
              <a:rPr lang="en-US" smtClean="0"/>
              <a:pPr/>
              <a:t>77</a:t>
            </a:fld>
            <a:endParaRPr lang="en-US"/>
          </a:p>
        </p:txBody>
      </p:sp>
    </p:spTree>
    <p:extLst>
      <p:ext uri="{BB962C8B-B14F-4D97-AF65-F5344CB8AC3E}">
        <p14:creationId xmlns:p14="http://schemas.microsoft.com/office/powerpoint/2010/main" val="3161684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78</a:t>
            </a:fld>
            <a:endParaRPr lang="en-US"/>
          </a:p>
        </p:txBody>
      </p:sp>
    </p:spTree>
    <p:extLst>
      <p:ext uri="{BB962C8B-B14F-4D97-AF65-F5344CB8AC3E}">
        <p14:creationId xmlns:p14="http://schemas.microsoft.com/office/powerpoint/2010/main" val="4345214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https://blog.ploeh.dk/2015/09/18/temporary-field-code-smell/</a:t>
            </a:r>
          </a:p>
        </p:txBody>
      </p:sp>
      <p:sp>
        <p:nvSpPr>
          <p:cNvPr id="4" name="Slide Number Placeholder 3"/>
          <p:cNvSpPr>
            <a:spLocks noGrp="1"/>
          </p:cNvSpPr>
          <p:nvPr>
            <p:ph type="sldNum" sz="quarter" idx="5"/>
          </p:nvPr>
        </p:nvSpPr>
        <p:spPr/>
        <p:txBody>
          <a:bodyPr/>
          <a:lstStyle/>
          <a:p>
            <a:fld id="{04E102C5-3B9C-48EE-BFF0-2E7AF2F2A1F4}" type="slidenum">
              <a:rPr lang="en-US" smtClean="0"/>
              <a:pPr/>
              <a:t>79</a:t>
            </a:fld>
            <a:endParaRPr lang="en-US"/>
          </a:p>
        </p:txBody>
      </p:sp>
    </p:spTree>
    <p:extLst>
      <p:ext uri="{BB962C8B-B14F-4D97-AF65-F5344CB8AC3E}">
        <p14:creationId xmlns:p14="http://schemas.microsoft.com/office/powerpoint/2010/main" val="1436686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80</a:t>
            </a:fld>
            <a:endParaRPr lang="en-US"/>
          </a:p>
        </p:txBody>
      </p:sp>
    </p:spTree>
    <p:extLst>
      <p:ext uri="{BB962C8B-B14F-4D97-AF65-F5344CB8AC3E}">
        <p14:creationId xmlns:p14="http://schemas.microsoft.com/office/powerpoint/2010/main" val="2512142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81</a:t>
            </a:fld>
            <a:endParaRPr lang="en-US"/>
          </a:p>
        </p:txBody>
      </p:sp>
    </p:spTree>
    <p:extLst>
      <p:ext uri="{BB962C8B-B14F-4D97-AF65-F5344CB8AC3E}">
        <p14:creationId xmlns:p14="http://schemas.microsoft.com/office/powerpoint/2010/main" val="8054365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SG"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4E102C5-3B9C-48EE-BFF0-2E7AF2F2A1F4}" type="slidenum">
              <a:rPr lang="en-US" smtClean="0"/>
              <a:pPr/>
              <a:t>82</a:t>
            </a:fld>
            <a:endParaRPr lang="en-US"/>
          </a:p>
        </p:txBody>
      </p:sp>
    </p:spTree>
    <p:extLst>
      <p:ext uri="{BB962C8B-B14F-4D97-AF65-F5344CB8AC3E}">
        <p14:creationId xmlns:p14="http://schemas.microsoft.com/office/powerpoint/2010/main" val="415316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SG" b="0" i="0">
                <a:solidFill>
                  <a:srgbClr val="374151"/>
                </a:solidFill>
                <a:effectLst/>
                <a:latin typeface="Söhne"/>
              </a:rPr>
              <a:t>Too Many Function Arguments: The function </a:t>
            </a:r>
            <a:r>
              <a:rPr lang="en-SG" b="0" i="0" err="1">
                <a:solidFill>
                  <a:srgbClr val="374151"/>
                </a:solidFill>
                <a:effectLst/>
                <a:latin typeface="Söhne"/>
              </a:rPr>
              <a:t>process_data</a:t>
            </a:r>
            <a:r>
              <a:rPr lang="en-SG" b="0" i="0">
                <a:solidFill>
                  <a:srgbClr val="374151"/>
                </a:solidFill>
                <a:effectLst/>
                <a:latin typeface="Söhne"/>
              </a:rPr>
              <a:t> takes too many parameters, making it difficult to understand and use.</a:t>
            </a:r>
          </a:p>
          <a:p>
            <a:pPr algn="l">
              <a:buFont typeface="+mj-lt"/>
              <a:buAutoNum type="arabicPeriod"/>
            </a:pPr>
            <a:r>
              <a:rPr lang="en-SG" b="0" i="0">
                <a:solidFill>
                  <a:srgbClr val="374151"/>
                </a:solidFill>
                <a:effectLst/>
                <a:latin typeface="Söhne"/>
              </a:rPr>
              <a:t>Deeply Nested Control Flow: The code contains deeply nested if statements, which can reduce readability.</a:t>
            </a:r>
          </a:p>
          <a:p>
            <a:pPr algn="l">
              <a:buFont typeface="+mj-lt"/>
              <a:buAutoNum type="arabicPeriod"/>
            </a:pPr>
            <a:r>
              <a:rPr lang="en-SG" b="0" i="0">
                <a:solidFill>
                  <a:srgbClr val="374151"/>
                </a:solidFill>
                <a:effectLst/>
                <a:latin typeface="Söhne"/>
              </a:rPr>
              <a:t>Side Effects: The function modifies accumulator within the function, indicating side effects.</a:t>
            </a:r>
          </a:p>
        </p:txBody>
      </p:sp>
      <p:sp>
        <p:nvSpPr>
          <p:cNvPr id="4" name="Slide Number Placeholder 3"/>
          <p:cNvSpPr>
            <a:spLocks noGrp="1"/>
          </p:cNvSpPr>
          <p:nvPr>
            <p:ph type="sldNum" sz="quarter" idx="5"/>
          </p:nvPr>
        </p:nvSpPr>
        <p:spPr/>
        <p:txBody>
          <a:bodyPr/>
          <a:lstStyle/>
          <a:p>
            <a:fld id="{04E102C5-3B9C-48EE-BFF0-2E7AF2F2A1F4}" type="slidenum">
              <a:rPr lang="en-US" smtClean="0"/>
              <a:pPr/>
              <a:t>83</a:t>
            </a:fld>
            <a:endParaRPr lang="en-US"/>
          </a:p>
        </p:txBody>
      </p:sp>
    </p:spTree>
    <p:extLst>
      <p:ext uri="{BB962C8B-B14F-4D97-AF65-F5344CB8AC3E}">
        <p14:creationId xmlns:p14="http://schemas.microsoft.com/office/powerpoint/2010/main" val="35097249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84</a:t>
            </a:fld>
            <a:endParaRPr lang="en-US"/>
          </a:p>
        </p:txBody>
      </p:sp>
    </p:spTree>
    <p:extLst>
      <p:ext uri="{BB962C8B-B14F-4D97-AF65-F5344CB8AC3E}">
        <p14:creationId xmlns:p14="http://schemas.microsoft.com/office/powerpoint/2010/main" val="1830334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SG" b="0" i="0">
                <a:solidFill>
                  <a:srgbClr val="374151"/>
                </a:solidFill>
                <a:effectLst/>
                <a:latin typeface="Söhne"/>
              </a:rPr>
              <a:t>Cyclomatic Complexity: The code is relatively complex due to the presence of multiple conditions and loops within a single function.</a:t>
            </a:r>
          </a:p>
          <a:p>
            <a:pPr algn="l">
              <a:buFont typeface="+mj-lt"/>
              <a:buAutoNum type="arabicPeriod"/>
            </a:pPr>
            <a:r>
              <a:rPr lang="en-SG" b="0" i="0">
                <a:solidFill>
                  <a:srgbClr val="374151"/>
                </a:solidFill>
                <a:effectLst/>
                <a:latin typeface="Söhne"/>
              </a:rPr>
              <a:t>Bad Variable/Method Naming: Variable names like res, </a:t>
            </a:r>
            <a:r>
              <a:rPr lang="en-SG" b="0" i="0" err="1">
                <a:solidFill>
                  <a:srgbClr val="374151"/>
                </a:solidFill>
                <a:effectLst/>
                <a:latin typeface="Söhne"/>
              </a:rPr>
              <a:t>i</a:t>
            </a:r>
            <a:r>
              <a:rPr lang="en-SG" b="0" i="0">
                <a:solidFill>
                  <a:srgbClr val="374151"/>
                </a:solidFill>
                <a:effectLst/>
                <a:latin typeface="Söhne"/>
              </a:rPr>
              <a:t>, and n are not very descriptive and do not convey the purpose of the code.</a:t>
            </a:r>
          </a:p>
          <a:p>
            <a:pPr algn="l">
              <a:buFont typeface="+mj-lt"/>
              <a:buAutoNum type="arabicPeriod"/>
            </a:pPr>
            <a:endParaRPr lang="en-SG" b="0" i="0">
              <a:solidFill>
                <a:srgbClr val="374151"/>
              </a:solidFill>
              <a:effectLst/>
              <a:latin typeface="Söhne"/>
            </a:endParaRPr>
          </a:p>
          <a:p>
            <a:pPr algn="l">
              <a:buFont typeface="+mj-lt"/>
              <a:buAutoNum type="arabicPeriod"/>
            </a:pPr>
            <a:r>
              <a:rPr lang="en-SG" b="0" i="0" err="1">
                <a:solidFill>
                  <a:srgbClr val="374151"/>
                </a:solidFill>
                <a:effectLst/>
                <a:latin typeface="Söhne"/>
              </a:rPr>
              <a:t>Todo</a:t>
            </a:r>
            <a:r>
              <a:rPr lang="en-SG" b="0" i="0">
                <a:solidFill>
                  <a:srgbClr val="374151"/>
                </a:solidFill>
                <a:effectLst/>
                <a:latin typeface="Söhne"/>
              </a:rPr>
              <a:t>: change variable names</a:t>
            </a:r>
          </a:p>
          <a:p>
            <a:pPr algn="l">
              <a:buFont typeface="+mj-lt"/>
              <a:buAutoNum type="arabicPeriod"/>
            </a:pPr>
            <a:r>
              <a:rPr lang="en-SG" b="0" i="0">
                <a:solidFill>
                  <a:srgbClr val="374151"/>
                </a:solidFill>
                <a:effectLst/>
                <a:latin typeface="Söhne"/>
              </a:rPr>
              <a:t>Update example to comment code out without deleting</a:t>
            </a:r>
          </a:p>
        </p:txBody>
      </p:sp>
      <p:sp>
        <p:nvSpPr>
          <p:cNvPr id="4" name="Slide Number Placeholder 3"/>
          <p:cNvSpPr>
            <a:spLocks noGrp="1"/>
          </p:cNvSpPr>
          <p:nvPr>
            <p:ph type="sldNum" sz="quarter" idx="5"/>
          </p:nvPr>
        </p:nvSpPr>
        <p:spPr/>
        <p:txBody>
          <a:bodyPr/>
          <a:lstStyle/>
          <a:p>
            <a:fld id="{04E102C5-3B9C-48EE-BFF0-2E7AF2F2A1F4}" type="slidenum">
              <a:rPr lang="en-US" smtClean="0"/>
              <a:pPr/>
              <a:t>85</a:t>
            </a:fld>
            <a:endParaRPr lang="en-US"/>
          </a:p>
        </p:txBody>
      </p:sp>
    </p:spTree>
    <p:extLst>
      <p:ext uri="{BB962C8B-B14F-4D97-AF65-F5344CB8AC3E}">
        <p14:creationId xmlns:p14="http://schemas.microsoft.com/office/powerpoint/2010/main" val="18942463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86</a:t>
            </a:fld>
            <a:endParaRPr lang="en-US"/>
          </a:p>
        </p:txBody>
      </p:sp>
    </p:spTree>
    <p:extLst>
      <p:ext uri="{BB962C8B-B14F-4D97-AF65-F5344CB8AC3E}">
        <p14:creationId xmlns:p14="http://schemas.microsoft.com/office/powerpoint/2010/main" val="71171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SG" b="0" i="0">
                <a:solidFill>
                  <a:srgbClr val="091E42"/>
                </a:solidFill>
                <a:effectLst/>
                <a:latin typeface="Charlie Text"/>
              </a:rPr>
              <a:t>The code for a project, app or software component is typically organized in a folder structure or "file tree". One developer on the team may be working on a new feature while another developer fixes an unrelated bug by changing code, each developer may make their changes in several parts of the file tree.</a:t>
            </a:r>
          </a:p>
          <a:p>
            <a:pPr algn="l" fontAlgn="base"/>
            <a:r>
              <a:rPr lang="en-SG" b="0" i="0">
                <a:solidFill>
                  <a:srgbClr val="091E42"/>
                </a:solidFill>
                <a:effectLst/>
                <a:latin typeface="Charlie Text"/>
              </a:rPr>
              <a:t>Version control helps teams solve these kinds of problems, tracking every individual change by each contributor and helping prevent concurrent work from conflicting. Changes made in one part of the software can be incompatible with those made by another developer working at the same time. This problem should be discovered and solved in an orderly manner without blocking the work of the rest of the team. Further, in all software development, any change can introduce new bugs on its own and new software can't be trusted until it's tested. So testing and development proceed together until a new version is ready.</a:t>
            </a:r>
          </a:p>
          <a:p>
            <a:pPr algn="l" fontAlgn="base"/>
            <a:endParaRPr lang="en-SG" b="0" i="0">
              <a:solidFill>
                <a:srgbClr val="091E42"/>
              </a:solidFill>
              <a:effectLst/>
              <a:latin typeface="Charlie Text"/>
            </a:endParaRPr>
          </a:p>
          <a:p>
            <a:pPr algn="l" fontAlgn="base"/>
            <a:r>
              <a:rPr lang="en-SG" b="0" i="0">
                <a:solidFill>
                  <a:srgbClr val="091E42"/>
                </a:solidFill>
                <a:effectLst/>
                <a:latin typeface="Charlie Text"/>
              </a:rPr>
              <a:t>Prep work: get participants to sign up for </a:t>
            </a:r>
            <a:r>
              <a:rPr lang="en-SG" b="0" i="0" err="1">
                <a:solidFill>
                  <a:srgbClr val="091E42"/>
                </a:solidFill>
                <a:effectLst/>
                <a:latin typeface="Charlie Text"/>
              </a:rPr>
              <a:t>github</a:t>
            </a:r>
            <a:r>
              <a:rPr lang="en-SG" b="0" i="0">
                <a:solidFill>
                  <a:srgbClr val="091E42"/>
                </a:solidFill>
                <a:effectLst/>
                <a:latin typeface="Charlie Text"/>
              </a:rPr>
              <a:t> account</a:t>
            </a:r>
          </a:p>
          <a:p>
            <a:pPr algn="l" fontAlgn="base"/>
            <a:endParaRPr lang="en-SG" b="0" i="0">
              <a:solidFill>
                <a:srgbClr val="091E42"/>
              </a:solidFill>
              <a:effectLst/>
              <a:latin typeface="Charlie Text"/>
            </a:endParaRPr>
          </a:p>
          <a:p>
            <a:pPr algn="l" fontAlgn="base"/>
            <a:r>
              <a:rPr lang="en-SG" b="0" i="0">
                <a:solidFill>
                  <a:srgbClr val="091E42"/>
                </a:solidFill>
                <a:effectLst/>
                <a:latin typeface="Charlie Text"/>
              </a:rPr>
              <a:t>To add: why do we need repositories slide</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a:t>
            </a:fld>
            <a:endParaRPr lang="en-US"/>
          </a:p>
        </p:txBody>
      </p:sp>
    </p:spTree>
    <p:extLst>
      <p:ext uri="{BB962C8B-B14F-4D97-AF65-F5344CB8AC3E}">
        <p14:creationId xmlns:p14="http://schemas.microsoft.com/office/powerpoint/2010/main" val="18492539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87</a:t>
            </a:fld>
            <a:endParaRPr lang="en-US"/>
          </a:p>
        </p:txBody>
      </p:sp>
    </p:spTree>
    <p:extLst>
      <p:ext uri="{BB962C8B-B14F-4D97-AF65-F5344CB8AC3E}">
        <p14:creationId xmlns:p14="http://schemas.microsoft.com/office/powerpoint/2010/main" val="2695431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triple inverted commas (docstrings) to include a brief description, what it takes in and what it returns.</a:t>
            </a:r>
          </a:p>
          <a:p>
            <a:r>
              <a:rPr lang="en-US"/>
              <a:t>Loop is significantly simplified. Remove redundant returns and pass</a:t>
            </a:r>
          </a:p>
          <a:p>
            <a:r>
              <a:rPr lang="en-US"/>
              <a:t>Temp result is also removed.</a:t>
            </a:r>
          </a:p>
          <a:p>
            <a:r>
              <a:rPr lang="en-US"/>
              <a:t>Method name is more descriptive and clear.</a:t>
            </a:r>
          </a:p>
        </p:txBody>
      </p:sp>
      <p:sp>
        <p:nvSpPr>
          <p:cNvPr id="4" name="Slide Number Placeholder 3"/>
          <p:cNvSpPr>
            <a:spLocks noGrp="1"/>
          </p:cNvSpPr>
          <p:nvPr>
            <p:ph type="sldNum" sz="quarter" idx="5"/>
          </p:nvPr>
        </p:nvSpPr>
        <p:spPr/>
        <p:txBody>
          <a:bodyPr/>
          <a:lstStyle/>
          <a:p>
            <a:fld id="{04E102C5-3B9C-48EE-BFF0-2E7AF2F2A1F4}" type="slidenum">
              <a:rPr lang="en-US" smtClean="0"/>
              <a:pPr/>
              <a:t>88</a:t>
            </a:fld>
            <a:endParaRPr lang="en-US"/>
          </a:p>
        </p:txBody>
      </p:sp>
    </p:spTree>
    <p:extLst>
      <p:ext uri="{BB962C8B-B14F-4D97-AF65-F5344CB8AC3E}">
        <p14:creationId xmlns:p14="http://schemas.microsoft.com/office/powerpoint/2010/main" val="3507580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89</a:t>
            </a:fld>
            <a:endParaRPr lang="en-US"/>
          </a:p>
        </p:txBody>
      </p:sp>
    </p:spTree>
    <p:extLst>
      <p:ext uri="{BB962C8B-B14F-4D97-AF65-F5344CB8AC3E}">
        <p14:creationId xmlns:p14="http://schemas.microsoft.com/office/powerpoint/2010/main" val="2071572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04E102C5-3B9C-48EE-BFF0-2E7AF2F2A1F4}" type="slidenum">
              <a:rPr lang="en-US" smtClean="0"/>
              <a:pPr/>
              <a:t>90</a:t>
            </a:fld>
            <a:endParaRPr lang="en-US"/>
          </a:p>
        </p:txBody>
      </p:sp>
    </p:spTree>
    <p:extLst>
      <p:ext uri="{BB962C8B-B14F-4D97-AF65-F5344CB8AC3E}">
        <p14:creationId xmlns:p14="http://schemas.microsoft.com/office/powerpoint/2010/main" val="39134040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err="1"/>
              <a:t>Smells</a:t>
            </a:r>
            <a:r>
              <a:rPr lang="de-CH" baseline="0"/>
              <a:t> sagen uns nur, wovon wir weg wollen.</a:t>
            </a:r>
          </a:p>
          <a:p>
            <a:r>
              <a:rPr lang="de-CH" baseline="0"/>
              <a:t>Gerichtete Handlung braucht aber ein Ziel, sonst bleiben wir beim Low-Level Code-</a:t>
            </a:r>
            <a:r>
              <a:rPr lang="de-CH" baseline="0" err="1"/>
              <a:t>Polishing</a:t>
            </a:r>
            <a:r>
              <a:rPr lang="de-CH" baseline="0"/>
              <a:t> stehen.</a:t>
            </a:r>
          </a:p>
          <a:p>
            <a:r>
              <a:rPr lang="de-CH" baseline="0"/>
              <a:t>Und die </a:t>
            </a:r>
            <a:r>
              <a:rPr lang="de-CH" baseline="0" err="1"/>
              <a:t>Refactorings</a:t>
            </a:r>
            <a:r>
              <a:rPr lang="de-CH" baseline="0"/>
              <a:t> sind </a:t>
            </a:r>
            <a:r>
              <a:rPr lang="de-CH" baseline="0" err="1"/>
              <a:t>sind</a:t>
            </a:r>
            <a:r>
              <a:rPr lang="de-CH" baseline="0"/>
              <a:t> das Handwerk, wie man von A nach B kommt.</a:t>
            </a:r>
          </a:p>
          <a:p>
            <a:endParaRPr lang="de-CH"/>
          </a:p>
          <a:p>
            <a:r>
              <a:rPr lang="de-CH"/>
              <a:t>Kein 1:1 </a:t>
            </a:r>
            <a:r>
              <a:rPr lang="de-CH" err="1"/>
              <a:t>Matching</a:t>
            </a:r>
            <a:r>
              <a:rPr lang="de-CH"/>
              <a:t>, überlappende </a:t>
            </a:r>
            <a:r>
              <a:rPr lang="de-CH" err="1"/>
              <a:t>Smells</a:t>
            </a:r>
            <a:r>
              <a:rPr lang="de-CH" baseline="0"/>
              <a:t> und widersprüchliche Ziele</a:t>
            </a:r>
          </a:p>
          <a:p>
            <a:r>
              <a:rPr lang="de-CH" baseline="0"/>
              <a:t>«Dein Code riecht schlecht, der muss besser werden», reicht nicht.</a:t>
            </a:r>
            <a:endParaRPr lang="de-CH"/>
          </a:p>
          <a:p>
            <a:r>
              <a:rPr lang="de-CH"/>
              <a:t>Wenn ic</a:t>
            </a:r>
            <a:r>
              <a:rPr lang="de-CH" baseline="0"/>
              <a:t>h keine Routine in den einzelnen Bereichen habe, bin ich kognitiv überfordert, es geht also um Können und nicht nur Wissen.</a:t>
            </a:r>
          </a:p>
          <a:p>
            <a:endParaRPr lang="de-CH" baseline="0"/>
          </a:p>
          <a:p>
            <a:r>
              <a:rPr lang="de-CH" baseline="0"/>
              <a:t>Im Workshop lernen wir die wichtigsten </a:t>
            </a:r>
            <a:r>
              <a:rPr lang="de-CH" baseline="0" err="1"/>
              <a:t>Smells</a:t>
            </a:r>
            <a:r>
              <a:rPr lang="de-CH" baseline="0"/>
              <a:t>, üben die wichtigsten </a:t>
            </a:r>
            <a:r>
              <a:rPr lang="de-CH" baseline="0" err="1"/>
              <a:t>Refactorings</a:t>
            </a:r>
            <a:r>
              <a:rPr lang="de-CH" baseline="0"/>
              <a:t> wenden die wichtigsten Designprinzipien an</a:t>
            </a:r>
          </a:p>
          <a:p>
            <a:r>
              <a:rPr lang="de-CH" baseline="0"/>
              <a:t>Das ist allerdings kein Design-Prinzipien-Kurs</a:t>
            </a:r>
          </a:p>
          <a:p>
            <a:endParaRPr lang="de-CH" baseline="0"/>
          </a:p>
          <a:p>
            <a:endParaRPr lang="de-CH"/>
          </a:p>
        </p:txBody>
      </p:sp>
      <p:sp>
        <p:nvSpPr>
          <p:cNvPr id="4" name="Slide Number Placeholder 3"/>
          <p:cNvSpPr>
            <a:spLocks noGrp="1"/>
          </p:cNvSpPr>
          <p:nvPr>
            <p:ph type="sldNum" sz="quarter" idx="10"/>
          </p:nvPr>
        </p:nvSpPr>
        <p:spPr/>
        <p:txBody>
          <a:bodyPr/>
          <a:lstStyle/>
          <a:p>
            <a:fld id="{04E102C5-3B9C-48EE-BFF0-2E7AF2F2A1F4}" type="slidenum">
              <a:rPr lang="en-US" smtClean="0"/>
              <a:pPr/>
              <a:t>91</a:t>
            </a:fld>
            <a:endParaRPr lang="en-US"/>
          </a:p>
        </p:txBody>
      </p:sp>
    </p:spTree>
    <p:extLst>
      <p:ext uri="{BB962C8B-B14F-4D97-AF65-F5344CB8AC3E}">
        <p14:creationId xmlns:p14="http://schemas.microsoft.com/office/powerpoint/2010/main" val="1066746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4E102C5-3B9C-48EE-BFF0-2E7AF2F2A1F4}" type="slidenum">
              <a:rPr lang="en-US" smtClean="0"/>
              <a:pPr/>
              <a:t>97</a:t>
            </a:fld>
            <a:endParaRPr lang="en-US"/>
          </a:p>
        </p:txBody>
      </p:sp>
    </p:spTree>
    <p:extLst>
      <p:ext uri="{BB962C8B-B14F-4D97-AF65-F5344CB8AC3E}">
        <p14:creationId xmlns:p14="http://schemas.microsoft.com/office/powerpoint/2010/main" val="28570022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a:t>
            </a:r>
            <a:endParaRPr lang="en-CH"/>
          </a:p>
        </p:txBody>
      </p:sp>
      <p:sp>
        <p:nvSpPr>
          <p:cNvPr id="4" name="Slide Number Placeholder 3"/>
          <p:cNvSpPr>
            <a:spLocks noGrp="1"/>
          </p:cNvSpPr>
          <p:nvPr>
            <p:ph type="sldNum" sz="quarter" idx="5"/>
          </p:nvPr>
        </p:nvSpPr>
        <p:spPr/>
        <p:txBody>
          <a:bodyPr/>
          <a:lstStyle/>
          <a:p>
            <a:fld id="{04E102C5-3B9C-48EE-BFF0-2E7AF2F2A1F4}" type="slidenum">
              <a:rPr lang="en-US" smtClean="0"/>
              <a:pPr/>
              <a:t>98</a:t>
            </a:fld>
            <a:endParaRPr lang="en-US"/>
          </a:p>
        </p:txBody>
      </p:sp>
    </p:spTree>
    <p:extLst>
      <p:ext uri="{BB962C8B-B14F-4D97-AF65-F5344CB8AC3E}">
        <p14:creationId xmlns:p14="http://schemas.microsoft.com/office/powerpoint/2010/main" val="1907066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to them how to run the file from </a:t>
            </a:r>
            <a:r>
              <a:rPr lang="en-US" err="1"/>
              <a:t>pycharm</a:t>
            </a:r>
            <a:r>
              <a:rPr lang="en-US"/>
              <a:t> IDE</a:t>
            </a:r>
          </a:p>
        </p:txBody>
      </p:sp>
      <p:sp>
        <p:nvSpPr>
          <p:cNvPr id="4" name="Slide Number Placeholder 3"/>
          <p:cNvSpPr>
            <a:spLocks noGrp="1"/>
          </p:cNvSpPr>
          <p:nvPr>
            <p:ph type="sldNum" sz="quarter" idx="5"/>
          </p:nvPr>
        </p:nvSpPr>
        <p:spPr/>
        <p:txBody>
          <a:bodyPr/>
          <a:lstStyle/>
          <a:p>
            <a:fld id="{04E102C5-3B9C-48EE-BFF0-2E7AF2F2A1F4}" type="slidenum">
              <a:rPr lang="en-US" smtClean="0"/>
              <a:pPr/>
              <a:t>99</a:t>
            </a:fld>
            <a:endParaRPr lang="en-US"/>
          </a:p>
        </p:txBody>
      </p:sp>
    </p:spTree>
    <p:extLst>
      <p:ext uri="{BB962C8B-B14F-4D97-AF65-F5344CB8AC3E}">
        <p14:creationId xmlns:p14="http://schemas.microsoft.com/office/powerpoint/2010/main" val="7879738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100</a:t>
            </a:fld>
            <a:endParaRPr lang="en-US"/>
          </a:p>
        </p:txBody>
      </p:sp>
    </p:spTree>
    <p:extLst>
      <p:ext uri="{BB962C8B-B14F-4D97-AF65-F5344CB8AC3E}">
        <p14:creationId xmlns:p14="http://schemas.microsoft.com/office/powerpoint/2010/main" val="1864448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E0618"/>
                </a:solidFill>
                <a:effectLst/>
                <a:latin typeface="Proxima Nova"/>
              </a:rPr>
              <a:t>I once worked on a Web application where, several months into development, the business forces driving the project discovered that the product name was already trademarked by another company. After the discovery, it was a major undertaking to find and change all code references to the former product name (and all variations of it, including graphic images and logos). This taught me a lesson and brings us to the focus of this article: Constants can make your life much easier.</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101</a:t>
            </a:fld>
            <a:endParaRPr lang="en-US"/>
          </a:p>
        </p:txBody>
      </p:sp>
    </p:spTree>
    <p:extLst>
      <p:ext uri="{BB962C8B-B14F-4D97-AF65-F5344CB8AC3E}">
        <p14:creationId xmlns:p14="http://schemas.microsoft.com/office/powerpoint/2010/main" val="18956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Central system-repo serves as single source of truth, ensures that team members are on the same page and not looking at different versions of code</a:t>
            </a:r>
          </a:p>
          <a:p>
            <a:pPr algn="l">
              <a:buFont typeface="Arial" panose="020B0604020202020204" pitchFamily="34" charset="0"/>
              <a:buChar char="•"/>
            </a:pPr>
            <a:r>
              <a:rPr lang="en-US" dirty="0"/>
              <a:t>Branches – can work simultaneously</a:t>
            </a:r>
          </a:p>
          <a:p>
            <a:pPr algn="l">
              <a:buFont typeface="Arial" panose="020B0604020202020204" pitchFamily="34" charset="0"/>
              <a:buChar char="•"/>
            </a:pPr>
            <a:r>
              <a:rPr lang="en-US" dirty="0"/>
              <a:t>Backup &amp; Recovery: </a:t>
            </a:r>
            <a:r>
              <a:rPr lang="en-SG" b="0" i="0" dirty="0">
                <a:solidFill>
                  <a:srgbClr val="0F0F0F"/>
                </a:solidFill>
                <a:effectLst/>
                <a:latin typeface="Söhne"/>
              </a:rPr>
              <a:t>Repositories serve as a centralized and secure location for your codebase. Regularly pushing code to a remote repository provides a backup, reducing the risk of data loss due to hardware failures or other issues.</a:t>
            </a:r>
          </a:p>
          <a:p>
            <a:pPr algn="l">
              <a:buFont typeface="Arial" panose="020B0604020202020204" pitchFamily="34" charset="0"/>
              <a:buChar char="•"/>
            </a:pPr>
            <a:r>
              <a:rPr lang="en-SG" b="0" i="0" dirty="0">
                <a:solidFill>
                  <a:srgbClr val="0F0F0F"/>
                </a:solidFill>
                <a:effectLst/>
                <a:latin typeface="Söhne"/>
              </a:rPr>
              <a:t>Rollback: In case of errors or unintended changes, repositories make it easy to roll back to a previous state using version control features.</a:t>
            </a:r>
          </a:p>
          <a:p>
            <a:pPr algn="l">
              <a:buFont typeface="Arial" panose="020B0604020202020204" pitchFamily="34" charset="0"/>
              <a:buChar char="•"/>
            </a:pPr>
            <a:r>
              <a:rPr lang="en-SG" b="1" i="0" dirty="0">
                <a:solidFill>
                  <a:srgbClr val="0F0F0F"/>
                </a:solidFill>
                <a:effectLst/>
                <a:latin typeface="Söhne"/>
              </a:rPr>
              <a:t>Traceability:</a:t>
            </a:r>
            <a:r>
              <a:rPr lang="en-SG" b="0" i="0" dirty="0">
                <a:solidFill>
                  <a:srgbClr val="0F0F0F"/>
                </a:solidFill>
                <a:effectLst/>
                <a:latin typeface="Söhne"/>
              </a:rPr>
              <a:t> Repositories provide a clear record of who made which changes and when. This traceability is valuable for understanding the evolution of the codebase and for identifying the authors of specific features or bug fixes.</a:t>
            </a:r>
          </a:p>
          <a:p>
            <a:pPr algn="l">
              <a:buFont typeface="Arial" panose="020B0604020202020204" pitchFamily="34" charset="0"/>
              <a:buChar char="•"/>
            </a:pPr>
            <a:r>
              <a:rPr lang="en-SG" b="1" i="0" dirty="0">
                <a:solidFill>
                  <a:srgbClr val="0F0F0F"/>
                </a:solidFill>
                <a:effectLst/>
                <a:latin typeface="Söhne"/>
              </a:rPr>
              <a:t>Auditing:</a:t>
            </a:r>
            <a:r>
              <a:rPr lang="en-SG" b="0" i="0" dirty="0">
                <a:solidFill>
                  <a:srgbClr val="0F0F0F"/>
                </a:solidFill>
                <a:effectLst/>
                <a:latin typeface="Söhne"/>
              </a:rPr>
              <a:t> Version control logs and commit messages provide an audit trail, helping teams comply with regulations or internal policies.</a:t>
            </a:r>
          </a:p>
          <a:p>
            <a:pPr algn="l">
              <a:buFont typeface="Arial" panose="020B0604020202020204" pitchFamily="34" charset="0"/>
              <a:buChar char="•"/>
            </a:pPr>
            <a:endParaRPr lang="en-SG" b="0" i="0" dirty="0">
              <a:solidFill>
                <a:srgbClr val="0F0F0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4E102C5-3B9C-48EE-BFF0-2E7AF2F2A1F4}" type="slidenum">
              <a:rPr lang="en-US" smtClean="0"/>
              <a:pPr/>
              <a:t>12</a:t>
            </a:fld>
            <a:endParaRPr lang="en-US"/>
          </a:p>
        </p:txBody>
      </p:sp>
    </p:spTree>
    <p:extLst>
      <p:ext uri="{BB962C8B-B14F-4D97-AF65-F5344CB8AC3E}">
        <p14:creationId xmlns:p14="http://schemas.microsoft.com/office/powerpoint/2010/main" val="10573004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102</a:t>
            </a:fld>
            <a:endParaRPr lang="en-US"/>
          </a:p>
        </p:txBody>
      </p:sp>
    </p:spTree>
    <p:extLst>
      <p:ext uri="{BB962C8B-B14F-4D97-AF65-F5344CB8AC3E}">
        <p14:creationId xmlns:p14="http://schemas.microsoft.com/office/powerpoint/2010/main" val="29657019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92929"/>
                </a:solidFill>
                <a:effectLst/>
                <a:latin typeface="sohne"/>
              </a:rPr>
              <a:t>Low Coupling</a:t>
            </a:r>
          </a:p>
          <a:p>
            <a:pPr algn="l"/>
            <a:r>
              <a:rPr lang="en-US" b="0" i="0">
                <a:solidFill>
                  <a:srgbClr val="292929"/>
                </a:solidFill>
                <a:effectLst/>
                <a:latin typeface="source-serif-pro"/>
              </a:rPr>
              <a:t>The degree to which separate modules rely on and are aware of one another is referred to as coupling.</a:t>
            </a:r>
            <a:br>
              <a:rPr lang="en-US" b="0" i="0">
                <a:solidFill>
                  <a:srgbClr val="292929"/>
                </a:solidFill>
                <a:effectLst/>
                <a:latin typeface="source-serif-pro"/>
              </a:rPr>
            </a:br>
            <a:r>
              <a:rPr lang="en-US" b="0" i="0">
                <a:solidFill>
                  <a:srgbClr val="292929"/>
                </a:solidFill>
                <a:effectLst/>
                <a:latin typeface="source-serif-pro"/>
              </a:rPr>
              <a:t>Low coupling indicates that each module, class, or component should have as few dependencies as feasible and that modifying one module should have little to no influence on other modules.</a:t>
            </a:r>
          </a:p>
          <a:p>
            <a:endParaRPr lang="en-US"/>
          </a:p>
          <a:p>
            <a:endParaRPr lang="en-US"/>
          </a:p>
          <a:p>
            <a:pPr algn="l"/>
            <a:r>
              <a:rPr lang="en-US" b="1" i="0">
                <a:solidFill>
                  <a:srgbClr val="292929"/>
                </a:solidFill>
                <a:effectLst/>
                <a:latin typeface="sohne"/>
              </a:rPr>
              <a:t>High Cohesion</a:t>
            </a:r>
          </a:p>
          <a:p>
            <a:pPr algn="l"/>
            <a:r>
              <a:rPr lang="en-US" b="0" i="0">
                <a:solidFill>
                  <a:srgbClr val="292929"/>
                </a:solidFill>
                <a:effectLst/>
                <a:latin typeface="source-serif-pro"/>
              </a:rPr>
              <a:t>The way each aspect of a module is directly related to the module’s functionality is referred to as cohesion.</a:t>
            </a:r>
            <a:br>
              <a:rPr lang="en-US" b="0" i="0">
                <a:solidFill>
                  <a:srgbClr val="292929"/>
                </a:solidFill>
                <a:effectLst/>
                <a:latin typeface="source-serif-pro"/>
              </a:rPr>
            </a:br>
            <a:r>
              <a:rPr lang="en-US" b="0" i="0">
                <a:solidFill>
                  <a:srgbClr val="292929"/>
                </a:solidFill>
                <a:effectLst/>
                <a:latin typeface="source-serif-pro"/>
              </a:rPr>
              <a:t>High cohesion means related codes should be close to each other. A single module’s elements should all functionally belong together and accomplish one particular goal.</a:t>
            </a:r>
          </a:p>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103</a:t>
            </a:fld>
            <a:endParaRPr lang="en-US"/>
          </a:p>
        </p:txBody>
      </p:sp>
    </p:spTree>
    <p:extLst>
      <p:ext uri="{BB962C8B-B14F-4D97-AF65-F5344CB8AC3E}">
        <p14:creationId xmlns:p14="http://schemas.microsoft.com/office/powerpoint/2010/main" val="32946777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104</a:t>
            </a:fld>
            <a:endParaRPr lang="en-US"/>
          </a:p>
        </p:txBody>
      </p:sp>
    </p:spTree>
    <p:extLst>
      <p:ext uri="{BB962C8B-B14F-4D97-AF65-F5344CB8AC3E}">
        <p14:creationId xmlns:p14="http://schemas.microsoft.com/office/powerpoint/2010/main" val="3878228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105</a:t>
            </a:fld>
            <a:endParaRPr lang="en-US"/>
          </a:p>
        </p:txBody>
      </p:sp>
    </p:spTree>
    <p:extLst>
      <p:ext uri="{BB962C8B-B14F-4D97-AF65-F5344CB8AC3E}">
        <p14:creationId xmlns:p14="http://schemas.microsoft.com/office/powerpoint/2010/main" val="3741699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106</a:t>
            </a:fld>
            <a:endParaRPr lang="en-US"/>
          </a:p>
        </p:txBody>
      </p:sp>
    </p:spTree>
    <p:extLst>
      <p:ext uri="{BB962C8B-B14F-4D97-AF65-F5344CB8AC3E}">
        <p14:creationId xmlns:p14="http://schemas.microsoft.com/office/powerpoint/2010/main" val="31124647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https://medium.com/the-sixt-india-blog/primitive-obsession-code-smell-that-hurt-people-the-most-5cbdd70496e9</a:t>
            </a:r>
          </a:p>
        </p:txBody>
      </p:sp>
      <p:sp>
        <p:nvSpPr>
          <p:cNvPr id="4" name="Slide Number Placeholder 3"/>
          <p:cNvSpPr>
            <a:spLocks noGrp="1"/>
          </p:cNvSpPr>
          <p:nvPr>
            <p:ph type="sldNum" sz="quarter" idx="5"/>
          </p:nvPr>
        </p:nvSpPr>
        <p:spPr/>
        <p:txBody>
          <a:bodyPr/>
          <a:lstStyle/>
          <a:p>
            <a:fld id="{04E102C5-3B9C-48EE-BFF0-2E7AF2F2A1F4}" type="slidenum">
              <a:rPr lang="en-US" smtClean="0"/>
              <a:pPr/>
              <a:t>107</a:t>
            </a:fld>
            <a:endParaRPr lang="en-US"/>
          </a:p>
        </p:txBody>
      </p:sp>
    </p:spTree>
    <p:extLst>
      <p:ext uri="{BB962C8B-B14F-4D97-AF65-F5344CB8AC3E}">
        <p14:creationId xmlns:p14="http://schemas.microsoft.com/office/powerpoint/2010/main" val="15282636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108</a:t>
            </a:fld>
            <a:endParaRPr lang="en-US"/>
          </a:p>
        </p:txBody>
      </p:sp>
    </p:spTree>
    <p:extLst>
      <p:ext uri="{BB962C8B-B14F-4D97-AF65-F5344CB8AC3E}">
        <p14:creationId xmlns:p14="http://schemas.microsoft.com/office/powerpoint/2010/main" val="11683988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Duplicate functions of </a:t>
            </a:r>
            <a:r>
              <a:rPr lang="en-US" err="1"/>
              <a:t>process_payment</a:t>
            </a:r>
            <a:r>
              <a:rPr lang="en-US"/>
              <a:t>, similar logic</a:t>
            </a:r>
          </a:p>
          <a:p>
            <a:r>
              <a:rPr lang="en-US"/>
              <a:t>Magic strings of credit card, bank transfer</a:t>
            </a:r>
          </a:p>
          <a:p>
            <a:r>
              <a:rPr lang="en-SG" b="0" i="0">
                <a:solidFill>
                  <a:srgbClr val="374151"/>
                </a:solidFill>
                <a:effectLst/>
                <a:latin typeface="Söhne"/>
              </a:rPr>
              <a:t>Each payment processor class is tightly coupled to its own fee calculation methods, leading to redundancy and low cohesion.</a:t>
            </a:r>
            <a:endParaRPr lang="en-US"/>
          </a:p>
          <a:p>
            <a:br>
              <a:rPr lang="en-US"/>
            </a:br>
            <a:br>
              <a:rPr lang="en-US"/>
            </a:br>
            <a:r>
              <a:rPr lang="en-US"/>
              <a:t>Solution removes duplicate methods, organizing into 1</a:t>
            </a:r>
          </a:p>
          <a:p>
            <a:r>
              <a:rPr lang="en-US"/>
              <a:t>Methods now less coupled</a:t>
            </a:r>
          </a:p>
          <a:p>
            <a:r>
              <a:rPr lang="en-US"/>
              <a:t>No more magic strings, only need to change in one place, the FEE_RATES constant</a:t>
            </a:r>
          </a:p>
        </p:txBody>
      </p:sp>
      <p:sp>
        <p:nvSpPr>
          <p:cNvPr id="4" name="Slide Number Placeholder 3"/>
          <p:cNvSpPr>
            <a:spLocks noGrp="1"/>
          </p:cNvSpPr>
          <p:nvPr>
            <p:ph type="sldNum" sz="quarter" idx="5"/>
          </p:nvPr>
        </p:nvSpPr>
        <p:spPr/>
        <p:txBody>
          <a:bodyPr/>
          <a:lstStyle/>
          <a:p>
            <a:fld id="{04E102C5-3B9C-48EE-BFF0-2E7AF2F2A1F4}" type="slidenum">
              <a:rPr lang="en-US" smtClean="0"/>
              <a:pPr/>
              <a:t>109</a:t>
            </a:fld>
            <a:endParaRPr lang="en-US"/>
          </a:p>
        </p:txBody>
      </p:sp>
    </p:spTree>
    <p:extLst>
      <p:ext uri="{BB962C8B-B14F-4D97-AF65-F5344CB8AC3E}">
        <p14:creationId xmlns:p14="http://schemas.microsoft.com/office/powerpoint/2010/main" val="4791400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Change to a whole segment of code, they pick out the smells</a:t>
            </a:r>
          </a:p>
        </p:txBody>
      </p:sp>
      <p:sp>
        <p:nvSpPr>
          <p:cNvPr id="4" name="Slide Number Placeholder 3"/>
          <p:cNvSpPr>
            <a:spLocks noGrp="1"/>
          </p:cNvSpPr>
          <p:nvPr>
            <p:ph type="sldNum" sz="quarter" idx="5"/>
          </p:nvPr>
        </p:nvSpPr>
        <p:spPr/>
        <p:txBody>
          <a:bodyPr/>
          <a:lstStyle/>
          <a:p>
            <a:fld id="{04E102C5-3B9C-48EE-BFF0-2E7AF2F2A1F4}" type="slidenum">
              <a:rPr lang="en-US" smtClean="0"/>
              <a:pPr/>
              <a:t>110</a:t>
            </a:fld>
            <a:endParaRPr lang="en-US"/>
          </a:p>
        </p:txBody>
      </p:sp>
    </p:spTree>
    <p:extLst>
      <p:ext uri="{BB962C8B-B14F-4D97-AF65-F5344CB8AC3E}">
        <p14:creationId xmlns:p14="http://schemas.microsoft.com/office/powerpoint/2010/main" val="959246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Magic strings – online, instore</a:t>
            </a:r>
          </a:p>
          <a:p>
            <a:r>
              <a:rPr lang="en-US"/>
              <a:t>Dead code – whole commented chunk</a:t>
            </a:r>
          </a:p>
          <a:p>
            <a:r>
              <a:rPr lang="en-US"/>
              <a:t>External coupling to library – </a:t>
            </a:r>
            <a:r>
              <a:rPr lang="en-SG" err="1"/>
              <a:t>ExternalStore</a:t>
            </a:r>
            <a:r>
              <a:rPr lang="en-SG" b="0" i="0">
                <a:solidFill>
                  <a:srgbClr val="374151"/>
                </a:solidFill>
                <a:effectLst/>
                <a:latin typeface="Söhne"/>
              </a:rPr>
              <a:t> has a similar structure as </a:t>
            </a:r>
            <a:r>
              <a:rPr lang="en-SG" err="1"/>
              <a:t>GroceryShop</a:t>
            </a:r>
            <a:r>
              <a:rPr lang="en-SG" b="0" i="0">
                <a:solidFill>
                  <a:srgbClr val="374151"/>
                </a:solidFill>
                <a:effectLst/>
                <a:latin typeface="Söhne"/>
              </a:rPr>
              <a:t> but is a separate entity. This tight coupling makes it difficult to replace or modify the external store without affecting the </a:t>
            </a:r>
            <a:r>
              <a:rPr lang="en-SG" err="1"/>
              <a:t>GroceryShop</a:t>
            </a:r>
            <a:r>
              <a:rPr lang="en-SG" b="0" i="0">
                <a:solidFill>
                  <a:srgbClr val="374151"/>
                </a:solidFill>
                <a:effectLst/>
                <a:latin typeface="Söhne"/>
              </a:rPr>
              <a:t> class.</a:t>
            </a:r>
          </a:p>
          <a:p>
            <a:endParaRPr lang="en-SG" b="0" i="0">
              <a:solidFill>
                <a:srgbClr val="374151"/>
              </a:solidFill>
              <a:effectLst/>
              <a:latin typeface="Söhne"/>
            </a:endParaRPr>
          </a:p>
          <a:p>
            <a:r>
              <a:rPr lang="en-SG" b="0" i="0">
                <a:solidFill>
                  <a:srgbClr val="374151"/>
                </a:solidFill>
                <a:effectLst/>
                <a:latin typeface="Söhne"/>
              </a:rPr>
              <a:t>Solution – removed strings and change to constants</a:t>
            </a:r>
          </a:p>
          <a:p>
            <a:r>
              <a:rPr lang="en-SG" b="0" i="0">
                <a:solidFill>
                  <a:srgbClr val="374151"/>
                </a:solidFill>
                <a:effectLst/>
                <a:latin typeface="Söhne"/>
              </a:rPr>
              <a:t>Remove dead code</a:t>
            </a:r>
          </a:p>
          <a:p>
            <a:r>
              <a:rPr lang="en-SG" b="0" i="0">
                <a:solidFill>
                  <a:srgbClr val="374151"/>
                </a:solidFill>
                <a:effectLst/>
                <a:latin typeface="Söhne"/>
              </a:rPr>
              <a:t>Reduce coupling to </a:t>
            </a:r>
            <a:r>
              <a:rPr lang="en-SG" b="0" i="0" err="1">
                <a:solidFill>
                  <a:srgbClr val="374151"/>
                </a:solidFill>
                <a:effectLst/>
                <a:latin typeface="Söhne"/>
              </a:rPr>
              <a:t>ExternalStore</a:t>
            </a:r>
            <a:r>
              <a:rPr lang="en-SG" b="0" i="0">
                <a:solidFill>
                  <a:srgbClr val="374151"/>
                </a:solidFill>
                <a:effectLst/>
                <a:latin typeface="Söhne"/>
              </a:rPr>
              <a:t> library and refactor to a Shopping service instead that houses both online &amp; instore methods.</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111</a:t>
            </a:fld>
            <a:endParaRPr lang="en-US"/>
          </a:p>
        </p:txBody>
      </p:sp>
    </p:spTree>
    <p:extLst>
      <p:ext uri="{BB962C8B-B14F-4D97-AF65-F5344CB8AC3E}">
        <p14:creationId xmlns:p14="http://schemas.microsoft.com/office/powerpoint/2010/main" val="207693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13</a:t>
            </a:fld>
            <a:endParaRPr lang="en-US"/>
          </a:p>
        </p:txBody>
      </p:sp>
    </p:spTree>
    <p:extLst>
      <p:ext uri="{BB962C8B-B14F-4D97-AF65-F5344CB8AC3E}">
        <p14:creationId xmlns:p14="http://schemas.microsoft.com/office/powerpoint/2010/main" val="23907974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a:t>
            </a:r>
            <a:r>
              <a:rPr lang="en-CH"/>
              <a:t>est single functionalities – while coding</a:t>
            </a:r>
          </a:p>
          <a:p>
            <a:pPr marL="171450" indent="-171450">
              <a:buFontTx/>
              <a:buChar char="-"/>
            </a:pPr>
            <a:r>
              <a:rPr lang="en-GB"/>
              <a:t>T</a:t>
            </a:r>
            <a:r>
              <a:rPr lang="en-CH"/>
              <a:t>est interaction between modules - nightly</a:t>
            </a:r>
          </a:p>
          <a:p>
            <a:pPr marL="171450" indent="-171450">
              <a:buFontTx/>
              <a:buChar char="-"/>
            </a:pPr>
            <a:r>
              <a:rPr lang="en-GB"/>
              <a:t>C</a:t>
            </a:r>
            <a:r>
              <a:rPr lang="en-CH"/>
              <a:t>onnect different subsystems (booking/logging systems) – once per release</a:t>
            </a:r>
          </a:p>
          <a:p>
            <a:pPr marL="171450" indent="-171450">
              <a:buFontTx/>
              <a:buChar char="-"/>
            </a:pPr>
            <a:r>
              <a:rPr lang="en-GB"/>
              <a:t>T</a:t>
            </a:r>
            <a:r>
              <a:rPr lang="en-CH"/>
              <a:t>est whole workflow (from signup to booking)</a:t>
            </a:r>
          </a:p>
          <a:p>
            <a:pPr marL="171450" indent="-171450">
              <a:buFontTx/>
              <a:buChar char="-"/>
            </a:pPr>
            <a:r>
              <a:rPr lang="en-GB"/>
              <a:t>Real u</a:t>
            </a:r>
            <a:r>
              <a:rPr lang="en-CH"/>
              <a:t>ser’s opinion</a:t>
            </a:r>
          </a:p>
          <a:p>
            <a:pPr marL="171450" indent="-171450">
              <a:buFontTx/>
              <a:buChar char="-"/>
            </a:pPr>
            <a:r>
              <a:rPr lang="en-GB"/>
              <a:t>Test h</a:t>
            </a:r>
            <a:r>
              <a:rPr lang="en-CH"/>
              <a:t>ow users behave</a:t>
            </a:r>
          </a:p>
        </p:txBody>
      </p:sp>
      <p:sp>
        <p:nvSpPr>
          <p:cNvPr id="4" name="Slide Number Placeholder 3"/>
          <p:cNvSpPr>
            <a:spLocks noGrp="1"/>
          </p:cNvSpPr>
          <p:nvPr>
            <p:ph type="sldNum" sz="quarter" idx="5"/>
          </p:nvPr>
        </p:nvSpPr>
        <p:spPr/>
        <p:txBody>
          <a:bodyPr/>
          <a:lstStyle/>
          <a:p>
            <a:fld id="{04E102C5-3B9C-48EE-BFF0-2E7AF2F2A1F4}" type="slidenum">
              <a:rPr lang="en-US" smtClean="0"/>
              <a:pPr/>
              <a:t>113</a:t>
            </a:fld>
            <a:endParaRPr lang="en-US"/>
          </a:p>
        </p:txBody>
      </p:sp>
    </p:spTree>
    <p:extLst>
      <p:ext uri="{BB962C8B-B14F-4D97-AF65-F5344CB8AC3E}">
        <p14:creationId xmlns:p14="http://schemas.microsoft.com/office/powerpoint/2010/main" val="12706628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the circle to roman numerals exercise?</a:t>
            </a:r>
          </a:p>
        </p:txBody>
      </p:sp>
      <p:sp>
        <p:nvSpPr>
          <p:cNvPr id="4" name="Slide Number Placeholder 3"/>
          <p:cNvSpPr>
            <a:spLocks noGrp="1"/>
          </p:cNvSpPr>
          <p:nvPr>
            <p:ph type="sldNum" sz="quarter" idx="5"/>
          </p:nvPr>
        </p:nvSpPr>
        <p:spPr/>
        <p:txBody>
          <a:bodyPr/>
          <a:lstStyle/>
          <a:p>
            <a:fld id="{04E102C5-3B9C-48EE-BFF0-2E7AF2F2A1F4}" type="slidenum">
              <a:rPr lang="en-US" smtClean="0"/>
              <a:pPr/>
              <a:t>114</a:t>
            </a:fld>
            <a:endParaRPr lang="en-US"/>
          </a:p>
        </p:txBody>
      </p:sp>
    </p:spTree>
    <p:extLst>
      <p:ext uri="{BB962C8B-B14F-4D97-AF65-F5344CB8AC3E}">
        <p14:creationId xmlns:p14="http://schemas.microsoft.com/office/powerpoint/2010/main" val="20667721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116</a:t>
            </a:fld>
            <a:endParaRPr lang="en-US"/>
          </a:p>
        </p:txBody>
      </p:sp>
    </p:spTree>
    <p:extLst>
      <p:ext uri="{BB962C8B-B14F-4D97-AF65-F5344CB8AC3E}">
        <p14:creationId xmlns:p14="http://schemas.microsoft.com/office/powerpoint/2010/main" val="12688081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117</a:t>
            </a:fld>
            <a:endParaRPr lang="en-US"/>
          </a:p>
        </p:txBody>
      </p:sp>
    </p:spTree>
    <p:extLst>
      <p:ext uri="{BB962C8B-B14F-4D97-AF65-F5344CB8AC3E}">
        <p14:creationId xmlns:p14="http://schemas.microsoft.com/office/powerpoint/2010/main" val="1606932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118</a:t>
            </a:fld>
            <a:endParaRPr lang="en-US"/>
          </a:p>
        </p:txBody>
      </p:sp>
    </p:spTree>
    <p:extLst>
      <p:ext uri="{BB962C8B-B14F-4D97-AF65-F5344CB8AC3E}">
        <p14:creationId xmlns:p14="http://schemas.microsoft.com/office/powerpoint/2010/main" val="13286568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119</a:t>
            </a:fld>
            <a:endParaRPr lang="en-US"/>
          </a:p>
        </p:txBody>
      </p:sp>
    </p:spTree>
    <p:extLst>
      <p:ext uri="{BB962C8B-B14F-4D97-AF65-F5344CB8AC3E}">
        <p14:creationId xmlns:p14="http://schemas.microsoft.com/office/powerpoint/2010/main" val="29351622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120</a:t>
            </a:fld>
            <a:endParaRPr lang="en-US"/>
          </a:p>
        </p:txBody>
      </p:sp>
    </p:spTree>
    <p:extLst>
      <p:ext uri="{BB962C8B-B14F-4D97-AF65-F5344CB8AC3E}">
        <p14:creationId xmlns:p14="http://schemas.microsoft.com/office/powerpoint/2010/main" val="21393413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121</a:t>
            </a:fld>
            <a:endParaRPr lang="en-US"/>
          </a:p>
        </p:txBody>
      </p:sp>
    </p:spTree>
    <p:extLst>
      <p:ext uri="{BB962C8B-B14F-4D97-AF65-F5344CB8AC3E}">
        <p14:creationId xmlns:p14="http://schemas.microsoft.com/office/powerpoint/2010/main" val="28108055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122</a:t>
            </a:fld>
            <a:endParaRPr lang="en-US"/>
          </a:p>
        </p:txBody>
      </p:sp>
    </p:spTree>
    <p:extLst>
      <p:ext uri="{BB962C8B-B14F-4D97-AF65-F5344CB8AC3E}">
        <p14:creationId xmlns:p14="http://schemas.microsoft.com/office/powerpoint/2010/main" val="11994884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Magic strings – online, instore</a:t>
            </a:r>
          </a:p>
          <a:p>
            <a:r>
              <a:rPr lang="en-US"/>
              <a:t>Dead code – whole commented chunk</a:t>
            </a:r>
          </a:p>
          <a:p>
            <a:r>
              <a:rPr lang="en-US"/>
              <a:t>External coupling to library – </a:t>
            </a:r>
            <a:r>
              <a:rPr lang="en-SG" err="1"/>
              <a:t>ExternalStore</a:t>
            </a:r>
            <a:r>
              <a:rPr lang="en-SG" b="0" i="0">
                <a:solidFill>
                  <a:srgbClr val="374151"/>
                </a:solidFill>
                <a:effectLst/>
                <a:latin typeface="Söhne"/>
              </a:rPr>
              <a:t> has a similar structure as </a:t>
            </a:r>
            <a:r>
              <a:rPr lang="en-SG" err="1"/>
              <a:t>GroceryShop</a:t>
            </a:r>
            <a:r>
              <a:rPr lang="en-SG" b="0" i="0">
                <a:solidFill>
                  <a:srgbClr val="374151"/>
                </a:solidFill>
                <a:effectLst/>
                <a:latin typeface="Söhne"/>
              </a:rPr>
              <a:t> but is a separate entity. This tight coupling makes it difficult to replace or modify the external store without affecting the </a:t>
            </a:r>
            <a:r>
              <a:rPr lang="en-SG" err="1"/>
              <a:t>GroceryShop</a:t>
            </a:r>
            <a:r>
              <a:rPr lang="en-SG" b="0" i="0">
                <a:solidFill>
                  <a:srgbClr val="374151"/>
                </a:solidFill>
                <a:effectLst/>
                <a:latin typeface="Söhne"/>
              </a:rPr>
              <a:t> class.</a:t>
            </a:r>
          </a:p>
          <a:p>
            <a:endParaRPr lang="en-SG" b="0" i="0">
              <a:solidFill>
                <a:srgbClr val="374151"/>
              </a:solidFill>
              <a:effectLst/>
              <a:latin typeface="Söhne"/>
            </a:endParaRPr>
          </a:p>
          <a:p>
            <a:r>
              <a:rPr lang="en-SG" b="0" i="0">
                <a:solidFill>
                  <a:srgbClr val="374151"/>
                </a:solidFill>
                <a:effectLst/>
                <a:latin typeface="Söhne"/>
              </a:rPr>
              <a:t>Solution – removed strings and change to constants</a:t>
            </a:r>
          </a:p>
          <a:p>
            <a:r>
              <a:rPr lang="en-SG" b="0" i="0">
                <a:solidFill>
                  <a:srgbClr val="374151"/>
                </a:solidFill>
                <a:effectLst/>
                <a:latin typeface="Söhne"/>
              </a:rPr>
              <a:t>Remove dead code</a:t>
            </a:r>
          </a:p>
          <a:p>
            <a:r>
              <a:rPr lang="en-SG" b="0" i="0">
                <a:solidFill>
                  <a:srgbClr val="374151"/>
                </a:solidFill>
                <a:effectLst/>
                <a:latin typeface="Söhne"/>
              </a:rPr>
              <a:t>Reduce coupling to </a:t>
            </a:r>
            <a:r>
              <a:rPr lang="en-SG" b="0" i="0" err="1">
                <a:solidFill>
                  <a:srgbClr val="374151"/>
                </a:solidFill>
                <a:effectLst/>
                <a:latin typeface="Söhne"/>
              </a:rPr>
              <a:t>ExternalStore</a:t>
            </a:r>
            <a:r>
              <a:rPr lang="en-SG" b="0" i="0">
                <a:solidFill>
                  <a:srgbClr val="374151"/>
                </a:solidFill>
                <a:effectLst/>
                <a:latin typeface="Söhne"/>
              </a:rPr>
              <a:t> library and refactor to a Shopping service instead that houses both online &amp; instore methods.</a:t>
            </a:r>
            <a:endParaRPr lang="en-US"/>
          </a:p>
        </p:txBody>
      </p:sp>
      <p:sp>
        <p:nvSpPr>
          <p:cNvPr id="4" name="Slide Number Placeholder 3"/>
          <p:cNvSpPr>
            <a:spLocks noGrp="1"/>
          </p:cNvSpPr>
          <p:nvPr>
            <p:ph type="sldNum" sz="quarter" idx="5"/>
          </p:nvPr>
        </p:nvSpPr>
        <p:spPr/>
        <p:txBody>
          <a:bodyPr/>
          <a:lstStyle/>
          <a:p>
            <a:fld id="{04E102C5-3B9C-48EE-BFF0-2E7AF2F2A1F4}" type="slidenum">
              <a:rPr lang="en-US" smtClean="0"/>
              <a:pPr/>
              <a:t>123</a:t>
            </a:fld>
            <a:endParaRPr lang="en-US"/>
          </a:p>
        </p:txBody>
      </p:sp>
    </p:spTree>
    <p:extLst>
      <p:ext uri="{BB962C8B-B14F-4D97-AF65-F5344CB8AC3E}">
        <p14:creationId xmlns:p14="http://schemas.microsoft.com/office/powerpoint/2010/main" val="2565841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small" preserve="1" userDrawn="1">
  <p:cSld name="Title Slide sm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6401" y="5061216"/>
            <a:ext cx="11379199" cy="1390384"/>
          </a:xfrm>
        </p:spPr>
        <p:txBody>
          <a:bodyPr/>
          <a:lstStyle>
            <a:lvl1pPr>
              <a:defRPr sz="4800">
                <a:solidFill>
                  <a:schemeClr val="tx1"/>
                </a:solidFill>
              </a:defRPr>
            </a:lvl1pPr>
          </a:lstStyle>
          <a:p>
            <a:r>
              <a:rPr lang="de-CH" noProof="0"/>
              <a:t>Titel hinzufügen</a:t>
            </a:r>
          </a:p>
        </p:txBody>
      </p:sp>
      <p:sp>
        <p:nvSpPr>
          <p:cNvPr id="8" name="Picture Placeholder 7"/>
          <p:cNvSpPr>
            <a:spLocks noGrp="1"/>
          </p:cNvSpPr>
          <p:nvPr>
            <p:ph type="pic" sz="quarter" idx="13" hasCustomPrompt="1"/>
          </p:nvPr>
        </p:nvSpPr>
        <p:spPr>
          <a:xfrm>
            <a:off x="406401" y="1796783"/>
            <a:ext cx="11379199" cy="3040751"/>
          </a:xfrm>
        </p:spPr>
        <p:txBody>
          <a:bodyPr tIns="720000" anchor="ctr"/>
          <a:lstStyle>
            <a:lvl1pPr marL="0" indent="0" algn="ctr">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oder klicken Sie auf das Symbol</a:t>
            </a:r>
            <a:endParaRPr lang="de-CH" noProof="0"/>
          </a:p>
        </p:txBody>
      </p:sp>
      <p:pic>
        <p:nvPicPr>
          <p:cNvPr id="6" name="Logo">
            <a:extLst>
              <a:ext uri="{FF2B5EF4-FFF2-40B4-BE49-F238E27FC236}">
                <a16:creationId xmlns:a16="http://schemas.microsoft.com/office/drawing/2014/main" id="{AA542CC6-B114-4486-B67E-DC30FBD6F191}"/>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236518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Image Slide" preserve="1" userDrawn="1">
  <p:cSld name="Full Image Slide">
    <p:spTree>
      <p:nvGrpSpPr>
        <p:cNvPr id="1" name=""/>
        <p:cNvGrpSpPr/>
        <p:nvPr/>
      </p:nvGrpSpPr>
      <p:grpSpPr>
        <a:xfrm>
          <a:off x="0" y="0"/>
          <a:ext cx="0" cy="0"/>
          <a:chOff x="0" y="0"/>
          <a:chExt cx="0" cy="0"/>
        </a:xfrm>
      </p:grpSpPr>
      <p:sp>
        <p:nvSpPr>
          <p:cNvPr id="3" name="Bildplatzhalter 4"/>
          <p:cNvSpPr>
            <a:spLocks noGrp="1"/>
          </p:cNvSpPr>
          <p:nvPr>
            <p:ph type="pic" sz="quarter" idx="10" hasCustomPrompt="1"/>
          </p:nvPr>
        </p:nvSpPr>
        <p:spPr>
          <a:xfrm>
            <a:off x="406400" y="406400"/>
            <a:ext cx="11379199" cy="6045200"/>
          </a:xfrm>
        </p:spPr>
        <p:txBody>
          <a:bodyPr tIns="720000" bIns="0" anchor="ctr"/>
          <a:lstStyle>
            <a:lvl1pPr marL="0" indent="0" algn="ctr">
              <a:spcBef>
                <a:spcPts val="0"/>
              </a:spcBef>
              <a:buFontTx/>
              <a:buNone/>
              <a:defRPr/>
            </a:lvl1pPr>
          </a:lstStyle>
          <a:p>
            <a:r>
              <a:rPr lang="de-DE" sz="2400" kern="1200" noProof="0">
                <a:solidFill>
                  <a:schemeClr val="tx1"/>
                </a:solidFill>
                <a:effectLst/>
                <a:latin typeface="AA Zuehlke" pitchFamily="2" charset="0"/>
                <a:ea typeface="+mn-ea"/>
                <a:cs typeface="+mn-cs"/>
              </a:rPr>
              <a:t>Ziehen Sie das Bild auf den Platzhalter oder klicken Sie auf das Symbol</a:t>
            </a:r>
            <a:endParaRPr lang="de-CH" noProof="0"/>
          </a:p>
        </p:txBody>
      </p:sp>
    </p:spTree>
    <p:extLst>
      <p:ext uri="{BB962C8B-B14F-4D97-AF65-F5344CB8AC3E}">
        <p14:creationId xmlns:p14="http://schemas.microsoft.com/office/powerpoint/2010/main" val="136027575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Slide Orange" preserve="1" userDrawn="1">
  <p:cSld name="Chapter Slide Orange">
    <p:spTree>
      <p:nvGrpSpPr>
        <p:cNvPr id="1" name=""/>
        <p:cNvGrpSpPr/>
        <p:nvPr/>
      </p:nvGrpSpPr>
      <p:grpSpPr>
        <a:xfrm>
          <a:off x="0" y="0"/>
          <a:ext cx="0" cy="0"/>
          <a:chOff x="0" y="0"/>
          <a:chExt cx="0" cy="0"/>
        </a:xfrm>
      </p:grpSpPr>
      <p:sp>
        <p:nvSpPr>
          <p:cNvPr id="8" name="Rechteck 7"/>
          <p:cNvSpPr>
            <a:spLocks/>
          </p:cNvSpPr>
          <p:nvPr userDrawn="1"/>
        </p:nvSpPr>
        <p:spPr>
          <a:xfrm>
            <a:off x="406400" y="406400"/>
            <a:ext cx="11379199" cy="6045200"/>
          </a:xfrm>
          <a:prstGeom prst="rect">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5" name="Textplatzhalter 8"/>
          <p:cNvSpPr>
            <a:spLocks noGrp="1"/>
          </p:cNvSpPr>
          <p:nvPr>
            <p:ph type="body" sz="quarter" idx="11" hasCustomPrompt="1"/>
          </p:nvPr>
        </p:nvSpPr>
        <p:spPr>
          <a:xfrm>
            <a:off x="1319637" y="406400"/>
            <a:ext cx="9553151" cy="6045200"/>
          </a:xfr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Tx/>
              <a:buNone/>
              <a:tabLst/>
              <a:defRPr sz="67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Chapter title / quote</a:t>
            </a:r>
          </a:p>
        </p:txBody>
      </p:sp>
    </p:spTree>
    <p:extLst>
      <p:ext uri="{BB962C8B-B14F-4D97-AF65-F5344CB8AC3E}">
        <p14:creationId xmlns:p14="http://schemas.microsoft.com/office/powerpoint/2010/main" val="359056087"/>
      </p:ext>
    </p:extLst>
  </p:cSld>
  <p:clrMapOvr>
    <a:masterClrMapping/>
  </p:clrMapOvr>
  <p:extLst>
    <p:ext uri="{DCECCB84-F9BA-43D5-87BE-67443E8EF086}">
      <p15:sldGuideLst xmlns:p15="http://schemas.microsoft.com/office/powerpoint/2012/main">
        <p15:guide id="1" pos="831" userDrawn="1">
          <p15:clr>
            <a:srgbClr val="FBAE40"/>
          </p15:clr>
        </p15:guide>
        <p15:guide id="3" pos="684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pter Slide Bright Blue" preserve="1" userDrawn="1">
  <p:cSld name="Chapter Slide Bright Blue">
    <p:spTree>
      <p:nvGrpSpPr>
        <p:cNvPr id="1" name=""/>
        <p:cNvGrpSpPr/>
        <p:nvPr/>
      </p:nvGrpSpPr>
      <p:grpSpPr>
        <a:xfrm>
          <a:off x="0" y="0"/>
          <a:ext cx="0" cy="0"/>
          <a:chOff x="0" y="0"/>
          <a:chExt cx="0" cy="0"/>
        </a:xfrm>
      </p:grpSpPr>
      <p:sp>
        <p:nvSpPr>
          <p:cNvPr id="8" name="Rechteck 7"/>
          <p:cNvSpPr>
            <a:spLocks/>
          </p:cNvSpPr>
          <p:nvPr userDrawn="1"/>
        </p:nvSpPr>
        <p:spPr>
          <a:xfrm>
            <a:off x="406400" y="406400"/>
            <a:ext cx="11379199" cy="6045200"/>
          </a:xfrm>
          <a:prstGeom prst="rect">
            <a:avLst/>
          </a:prstGeom>
          <a:solidFill>
            <a:srgbClr val="66CC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5" name="Textplatzhalter 8"/>
          <p:cNvSpPr>
            <a:spLocks noGrp="1"/>
          </p:cNvSpPr>
          <p:nvPr>
            <p:ph type="body" sz="quarter" idx="11" hasCustomPrompt="1"/>
          </p:nvPr>
        </p:nvSpPr>
        <p:spPr>
          <a:xfrm>
            <a:off x="1319637" y="406400"/>
            <a:ext cx="9553151" cy="6045200"/>
          </a:xfr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Tx/>
              <a:buNone/>
              <a:tabLst/>
              <a:defRPr sz="6700" baseline="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Chapter title / </a:t>
            </a:r>
            <a:r>
              <a:rPr lang="de-CH" noProof="0" err="1"/>
              <a:t>quote</a:t>
            </a:r>
            <a:endParaRPr lang="de-CH" noProof="0"/>
          </a:p>
        </p:txBody>
      </p:sp>
    </p:spTree>
    <p:extLst>
      <p:ext uri="{BB962C8B-B14F-4D97-AF65-F5344CB8AC3E}">
        <p14:creationId xmlns:p14="http://schemas.microsoft.com/office/powerpoint/2010/main" val="2698539377"/>
      </p:ext>
    </p:extLst>
  </p:cSld>
  <p:clrMapOvr>
    <a:masterClrMapping/>
  </p:clrMapOvr>
  <p:extLst>
    <p:ext uri="{DCECCB84-F9BA-43D5-87BE-67443E8EF086}">
      <p15:sldGuideLst xmlns:p15="http://schemas.microsoft.com/office/powerpoint/2012/main">
        <p15:guide id="1" pos="831">
          <p15:clr>
            <a:srgbClr val="FBAE40"/>
          </p15:clr>
        </p15:guide>
        <p15:guide id="3" pos="68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Slide Blue" preserve="1" userDrawn="1">
  <p:cSld name="Chapter Slide Blue">
    <p:spTree>
      <p:nvGrpSpPr>
        <p:cNvPr id="1" name=""/>
        <p:cNvGrpSpPr/>
        <p:nvPr/>
      </p:nvGrpSpPr>
      <p:grpSpPr>
        <a:xfrm>
          <a:off x="0" y="0"/>
          <a:ext cx="0" cy="0"/>
          <a:chOff x="0" y="0"/>
          <a:chExt cx="0" cy="0"/>
        </a:xfrm>
      </p:grpSpPr>
      <p:sp>
        <p:nvSpPr>
          <p:cNvPr id="8" name="Rechteck 7"/>
          <p:cNvSpPr>
            <a:spLocks/>
          </p:cNvSpPr>
          <p:nvPr userDrawn="1"/>
        </p:nvSpPr>
        <p:spPr>
          <a:xfrm>
            <a:off x="406400" y="406400"/>
            <a:ext cx="11379199" cy="6045200"/>
          </a:xfrm>
          <a:prstGeom prst="rect">
            <a:avLst/>
          </a:prstGeom>
          <a:solidFill>
            <a:srgbClr val="0099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5" name="Textplatzhalter 8"/>
          <p:cNvSpPr>
            <a:spLocks noGrp="1"/>
          </p:cNvSpPr>
          <p:nvPr>
            <p:ph type="body" sz="quarter" idx="11" hasCustomPrompt="1"/>
          </p:nvPr>
        </p:nvSpPr>
        <p:spPr>
          <a:xfrm>
            <a:off x="1319637" y="406400"/>
            <a:ext cx="9553151" cy="6045200"/>
          </a:xfr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Tx/>
              <a:buNone/>
              <a:tabLst/>
              <a:defRPr sz="67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Chapter title / quote</a:t>
            </a:r>
          </a:p>
        </p:txBody>
      </p:sp>
    </p:spTree>
    <p:extLst>
      <p:ext uri="{BB962C8B-B14F-4D97-AF65-F5344CB8AC3E}">
        <p14:creationId xmlns:p14="http://schemas.microsoft.com/office/powerpoint/2010/main" val="1228862316"/>
      </p:ext>
    </p:extLst>
  </p:cSld>
  <p:clrMapOvr>
    <a:masterClrMapping/>
  </p:clrMapOvr>
  <p:extLst>
    <p:ext uri="{DCECCB84-F9BA-43D5-87BE-67443E8EF086}">
      <p15:sldGuideLst xmlns:p15="http://schemas.microsoft.com/office/powerpoint/2012/main">
        <p15:guide id="1" pos="831">
          <p15:clr>
            <a:srgbClr val="FBAE40"/>
          </p15:clr>
        </p15:guide>
        <p15:guide id="3" pos="68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pter Slide Green" preserve="1" userDrawn="1">
  <p:cSld name="Chapter Slide Green">
    <p:spTree>
      <p:nvGrpSpPr>
        <p:cNvPr id="1" name=""/>
        <p:cNvGrpSpPr/>
        <p:nvPr/>
      </p:nvGrpSpPr>
      <p:grpSpPr>
        <a:xfrm>
          <a:off x="0" y="0"/>
          <a:ext cx="0" cy="0"/>
          <a:chOff x="0" y="0"/>
          <a:chExt cx="0" cy="0"/>
        </a:xfrm>
      </p:grpSpPr>
      <p:sp>
        <p:nvSpPr>
          <p:cNvPr id="8" name="Rechteck 7"/>
          <p:cNvSpPr>
            <a:spLocks/>
          </p:cNvSpPr>
          <p:nvPr userDrawn="1"/>
        </p:nvSpPr>
        <p:spPr>
          <a:xfrm>
            <a:off x="406400" y="406400"/>
            <a:ext cx="11379199" cy="6045200"/>
          </a:xfrm>
          <a:prstGeom prst="rect">
            <a:avLst/>
          </a:prstGeom>
          <a:solidFill>
            <a:srgbClr val="00CC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5" name="Textplatzhalter 8"/>
          <p:cNvSpPr>
            <a:spLocks noGrp="1"/>
          </p:cNvSpPr>
          <p:nvPr>
            <p:ph type="body" sz="quarter" idx="11" hasCustomPrompt="1"/>
          </p:nvPr>
        </p:nvSpPr>
        <p:spPr>
          <a:xfrm>
            <a:off x="1319637" y="406400"/>
            <a:ext cx="9553151" cy="6045200"/>
          </a:xfr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Tx/>
              <a:buNone/>
              <a:tabLst/>
              <a:defRPr sz="67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Chapter title / quote</a:t>
            </a:r>
          </a:p>
        </p:txBody>
      </p:sp>
    </p:spTree>
    <p:extLst>
      <p:ext uri="{BB962C8B-B14F-4D97-AF65-F5344CB8AC3E}">
        <p14:creationId xmlns:p14="http://schemas.microsoft.com/office/powerpoint/2010/main" val="2168405618"/>
      </p:ext>
    </p:extLst>
  </p:cSld>
  <p:clrMapOvr>
    <a:masterClrMapping/>
  </p:clrMapOvr>
  <p:extLst>
    <p:ext uri="{DCECCB84-F9BA-43D5-87BE-67443E8EF086}">
      <p15:sldGuideLst xmlns:p15="http://schemas.microsoft.com/office/powerpoint/2012/main">
        <p15:guide id="1" pos="831">
          <p15:clr>
            <a:srgbClr val="FBAE40"/>
          </p15:clr>
        </p15:guide>
        <p15:guide id="3" pos="68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pter Slide Bright Green" preserve="1" userDrawn="1">
  <p:cSld name="Chapter Slide Bright Green">
    <p:spTree>
      <p:nvGrpSpPr>
        <p:cNvPr id="1" name=""/>
        <p:cNvGrpSpPr/>
        <p:nvPr/>
      </p:nvGrpSpPr>
      <p:grpSpPr>
        <a:xfrm>
          <a:off x="0" y="0"/>
          <a:ext cx="0" cy="0"/>
          <a:chOff x="0" y="0"/>
          <a:chExt cx="0" cy="0"/>
        </a:xfrm>
      </p:grpSpPr>
      <p:sp>
        <p:nvSpPr>
          <p:cNvPr id="8" name="Rechteck 7"/>
          <p:cNvSpPr>
            <a:spLocks/>
          </p:cNvSpPr>
          <p:nvPr userDrawn="1"/>
        </p:nvSpPr>
        <p:spPr>
          <a:xfrm>
            <a:off x="406400" y="406400"/>
            <a:ext cx="11379199" cy="6045200"/>
          </a:xfrm>
          <a:prstGeom prst="rect">
            <a:avLst/>
          </a:prstGeom>
          <a:solidFill>
            <a:srgbClr val="CCF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5" name="Textplatzhalter 8"/>
          <p:cNvSpPr>
            <a:spLocks noGrp="1"/>
          </p:cNvSpPr>
          <p:nvPr>
            <p:ph type="body" sz="quarter" idx="11" hasCustomPrompt="1"/>
          </p:nvPr>
        </p:nvSpPr>
        <p:spPr>
          <a:xfrm>
            <a:off x="1319637" y="406400"/>
            <a:ext cx="9553151" cy="6045200"/>
          </a:xfr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Tx/>
              <a:buNone/>
              <a:tabLst/>
              <a:defRPr sz="6700" baseline="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Chapter title / </a:t>
            </a:r>
            <a:r>
              <a:rPr lang="de-CH" noProof="0" err="1"/>
              <a:t>quote</a:t>
            </a:r>
            <a:endParaRPr lang="de-CH" noProof="0"/>
          </a:p>
        </p:txBody>
      </p:sp>
    </p:spTree>
    <p:extLst>
      <p:ext uri="{BB962C8B-B14F-4D97-AF65-F5344CB8AC3E}">
        <p14:creationId xmlns:p14="http://schemas.microsoft.com/office/powerpoint/2010/main" val="1276850515"/>
      </p:ext>
    </p:extLst>
  </p:cSld>
  <p:clrMapOvr>
    <a:masterClrMapping/>
  </p:clrMapOvr>
  <p:extLst>
    <p:ext uri="{DCECCB84-F9BA-43D5-87BE-67443E8EF086}">
      <p15:sldGuideLst xmlns:p15="http://schemas.microsoft.com/office/powerpoint/2012/main">
        <p15:guide id="1" pos="831">
          <p15:clr>
            <a:srgbClr val="FBAE40"/>
          </p15:clr>
        </p15:guide>
        <p15:guide id="3" pos="68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er Quote Slide" preserve="1" userDrawn="1">
  <p:cSld name="Customer 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A6C1-F30F-4F96-9A7E-56AAFA9EE5F6}"/>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3" name="Content Placeholder 2">
            <a:extLst>
              <a:ext uri="{FF2B5EF4-FFF2-40B4-BE49-F238E27FC236}">
                <a16:creationId xmlns:a16="http://schemas.microsoft.com/office/drawing/2014/main" id="{FF6E61FF-BC11-4E05-AD87-1E37DED13E44}"/>
              </a:ext>
            </a:extLst>
          </p:cNvPr>
          <p:cNvSpPr>
            <a:spLocks noGrp="1"/>
          </p:cNvSpPr>
          <p:nvPr>
            <p:ph idx="1" hasCustomPrompt="1"/>
          </p:nvPr>
        </p:nvSpPr>
        <p:spPr>
          <a:xfrm>
            <a:off x="406400" y="1525266"/>
            <a:ext cx="11379200" cy="1476000"/>
          </a:xfrm>
        </p:spPr>
        <p:txBody>
          <a:bodyPr/>
          <a:lstStyle>
            <a:lvl1pPr marL="0" indent="0">
              <a:buFontTx/>
              <a:buNone/>
              <a:defRPr sz="1800">
                <a:solidFill>
                  <a:schemeClr val="tx1"/>
                </a:solidFill>
              </a:defRPr>
            </a:lvl1pPr>
            <a:lvl2pPr marL="179388" indent="-179388">
              <a:spcBef>
                <a:spcPts val="600"/>
              </a:spcBef>
              <a:defRPr sz="1400">
                <a:solidFill>
                  <a:srgbClr val="4D4D4D"/>
                </a:solidFill>
              </a:defRPr>
            </a:lvl2pPr>
            <a:lvl3pPr marL="358775" indent="-179388">
              <a:defRPr sz="1400">
                <a:solidFill>
                  <a:srgbClr val="4D4D4D"/>
                </a:solidFill>
              </a:defRPr>
            </a:lvl3pPr>
            <a:lvl4pPr marL="536575" indent="-177800">
              <a:defRPr sz="1400">
                <a:solidFill>
                  <a:srgbClr val="4D4D4D"/>
                </a:solidFill>
              </a:defRPr>
            </a:lvl4pPr>
            <a:lvl5pPr marL="715963" indent="-179388">
              <a:defRPr sz="1400">
                <a:solidFill>
                  <a:srgbClr val="4D4D4D"/>
                </a:solidFill>
              </a:defRPr>
            </a:lvl5pPr>
          </a:lstStyle>
          <a:p>
            <a:pPr lvl="0"/>
            <a:r>
              <a:rPr lang="de-CH" noProof="0"/>
              <a:t>Customer Quote als Bilddatei einfügen und manuell links oder rechts ausrichten</a:t>
            </a:r>
          </a:p>
        </p:txBody>
      </p:sp>
      <p:sp>
        <p:nvSpPr>
          <p:cNvPr id="4" name="Content Placeholder 2">
            <a:extLst>
              <a:ext uri="{FF2B5EF4-FFF2-40B4-BE49-F238E27FC236}">
                <a16:creationId xmlns:a16="http://schemas.microsoft.com/office/drawing/2014/main" id="{F0022DBF-8F9A-41E9-8DC0-CEE6E9EFDD30}"/>
              </a:ext>
            </a:extLst>
          </p:cNvPr>
          <p:cNvSpPr>
            <a:spLocks noGrp="1"/>
          </p:cNvSpPr>
          <p:nvPr>
            <p:ph idx="10" hasCustomPrompt="1"/>
          </p:nvPr>
        </p:nvSpPr>
        <p:spPr>
          <a:xfrm>
            <a:off x="406400" y="4975600"/>
            <a:ext cx="11379200" cy="1476000"/>
          </a:xfrm>
        </p:spPr>
        <p:txBody>
          <a:bodyPr/>
          <a:lstStyle>
            <a:lvl1pPr marL="0" indent="0">
              <a:buFontTx/>
              <a:buNone/>
              <a:defRPr sz="1800">
                <a:solidFill>
                  <a:schemeClr val="tx1"/>
                </a:solidFill>
              </a:defRPr>
            </a:lvl1pPr>
            <a:lvl2pPr marL="179388" indent="-179388">
              <a:spcBef>
                <a:spcPts val="600"/>
              </a:spcBef>
              <a:defRPr sz="1400">
                <a:solidFill>
                  <a:srgbClr val="4D4D4D"/>
                </a:solidFill>
              </a:defRPr>
            </a:lvl2pPr>
            <a:lvl3pPr marL="358775" indent="-179388">
              <a:defRPr sz="1400">
                <a:solidFill>
                  <a:srgbClr val="4D4D4D"/>
                </a:solidFill>
              </a:defRPr>
            </a:lvl3pPr>
            <a:lvl4pPr marL="536575" indent="-177800">
              <a:defRPr sz="1400">
                <a:solidFill>
                  <a:srgbClr val="4D4D4D"/>
                </a:solidFill>
              </a:defRPr>
            </a:lvl4pPr>
            <a:lvl5pPr marL="715963" indent="-179388">
              <a:defRPr sz="1400">
                <a:solidFill>
                  <a:srgbClr val="4D4D4D"/>
                </a:solidFill>
              </a:defRPr>
            </a:lvl5pPr>
          </a:lstStyle>
          <a:p>
            <a:pPr lvl="0"/>
            <a:r>
              <a:rPr lang="de-CH" noProof="0"/>
              <a:t>Customer Quote als Bilddatei einfügen und manuell links oder rechts ausrichten</a:t>
            </a:r>
          </a:p>
        </p:txBody>
      </p:sp>
      <p:sp>
        <p:nvSpPr>
          <p:cNvPr id="5" name="Content Placeholder 2">
            <a:extLst>
              <a:ext uri="{FF2B5EF4-FFF2-40B4-BE49-F238E27FC236}">
                <a16:creationId xmlns:a16="http://schemas.microsoft.com/office/drawing/2014/main" id="{6AAD0934-E481-4D61-A7F1-9122DB03D28E}"/>
              </a:ext>
            </a:extLst>
          </p:cNvPr>
          <p:cNvSpPr>
            <a:spLocks noGrp="1"/>
          </p:cNvSpPr>
          <p:nvPr>
            <p:ph idx="11" hasCustomPrompt="1"/>
          </p:nvPr>
        </p:nvSpPr>
        <p:spPr>
          <a:xfrm>
            <a:off x="406401" y="3250433"/>
            <a:ext cx="11379200" cy="1476000"/>
          </a:xfrm>
        </p:spPr>
        <p:txBody>
          <a:bodyPr/>
          <a:lstStyle>
            <a:lvl1pPr marL="0" indent="0" algn="l">
              <a:buFontTx/>
              <a:buNone/>
              <a:defRPr sz="1800">
                <a:solidFill>
                  <a:schemeClr val="tx1"/>
                </a:solidFill>
              </a:defRPr>
            </a:lvl1pPr>
            <a:lvl2pPr marL="179388" indent="-179388">
              <a:spcBef>
                <a:spcPts val="600"/>
              </a:spcBef>
              <a:defRPr sz="1400">
                <a:solidFill>
                  <a:srgbClr val="4D4D4D"/>
                </a:solidFill>
              </a:defRPr>
            </a:lvl2pPr>
            <a:lvl3pPr marL="358775" indent="-179388">
              <a:defRPr sz="1400">
                <a:solidFill>
                  <a:srgbClr val="4D4D4D"/>
                </a:solidFill>
              </a:defRPr>
            </a:lvl3pPr>
            <a:lvl4pPr marL="536575" indent="-177800">
              <a:defRPr sz="1400">
                <a:solidFill>
                  <a:srgbClr val="4D4D4D"/>
                </a:solidFill>
              </a:defRPr>
            </a:lvl4pPr>
            <a:lvl5pPr marL="715963" indent="-179388">
              <a:defRPr sz="1400">
                <a:solidFill>
                  <a:srgbClr val="4D4D4D"/>
                </a:solidFill>
              </a:defRPr>
            </a:lvl5pPr>
          </a:lstStyle>
          <a:p>
            <a:pPr lvl="0"/>
            <a:r>
              <a:rPr lang="de-CH" noProof="0"/>
              <a:t>Customer Quote als Bilddatei einfügen und manuell links oder rechts ausrichten</a:t>
            </a:r>
          </a:p>
        </p:txBody>
      </p:sp>
    </p:spTree>
    <p:extLst>
      <p:ext uri="{BB962C8B-B14F-4D97-AF65-F5344CB8AC3E}">
        <p14:creationId xmlns:p14="http://schemas.microsoft.com/office/powerpoint/2010/main" val="1918048448"/>
      </p:ext>
    </p:extLst>
  </p:cSld>
  <p:clrMapOvr>
    <a:masterClrMapping/>
  </p:clrMapOvr>
  <p:extLst>
    <p:ext uri="{DCECCB84-F9BA-43D5-87BE-67443E8EF086}">
      <p15:sldGuideLst xmlns:p15="http://schemas.microsoft.com/office/powerpoint/2012/main">
        <p15:guide id="1" orient="horz" pos="960" userDrawn="1">
          <p15:clr>
            <a:srgbClr val="FBAE40"/>
          </p15:clr>
        </p15:guide>
        <p15:guide id="2" orient="horz" pos="1892" userDrawn="1">
          <p15:clr>
            <a:srgbClr val="FBAE40"/>
          </p15:clr>
        </p15:guide>
        <p15:guide id="3" orient="horz" pos="2048" userDrawn="1">
          <p15:clr>
            <a:srgbClr val="FBAE40"/>
          </p15:clr>
        </p15:guide>
        <p15:guide id="4" orient="horz" pos="2978" userDrawn="1">
          <p15:clr>
            <a:srgbClr val="FBAE40"/>
          </p15:clr>
        </p15:guide>
        <p15:guide id="5" orient="horz" pos="31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Slide small" preserve="1" userDrawn="1">
  <p:cSld name="Team Slide smal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6E842-B84C-4C6D-9D7B-094CF243383D}"/>
              </a:ext>
            </a:extLst>
          </p:cNvPr>
          <p:cNvSpPr>
            <a:spLocks noGrp="1"/>
          </p:cNvSpPr>
          <p:nvPr>
            <p:ph type="title" hasCustomPrompt="1"/>
          </p:nvPr>
        </p:nvSpPr>
        <p:spPr>
          <a:xfrm>
            <a:off x="406400" y="406400"/>
            <a:ext cx="7794000" cy="670063"/>
          </a:xfrm>
        </p:spPr>
        <p:txBody>
          <a:bodyPr/>
          <a:lstStyle>
            <a:lvl1pPr>
              <a:defRPr>
                <a:solidFill>
                  <a:schemeClr val="tx1"/>
                </a:solidFill>
              </a:defRPr>
            </a:lvl1pPr>
          </a:lstStyle>
          <a:p>
            <a:r>
              <a:rPr lang="de-CH" noProof="0"/>
              <a:t>Titel hinzufügen</a:t>
            </a:r>
          </a:p>
        </p:txBody>
      </p:sp>
      <p:sp>
        <p:nvSpPr>
          <p:cNvPr id="7" name="Text Placeholder 7">
            <a:extLst>
              <a:ext uri="{FF2B5EF4-FFF2-40B4-BE49-F238E27FC236}">
                <a16:creationId xmlns:a16="http://schemas.microsoft.com/office/drawing/2014/main" id="{5CB02F80-7696-40BA-8697-A1F158F18513}"/>
              </a:ext>
            </a:extLst>
          </p:cNvPr>
          <p:cNvSpPr>
            <a:spLocks noGrp="1"/>
          </p:cNvSpPr>
          <p:nvPr>
            <p:ph type="body" sz="quarter" idx="13" hasCustomPrompt="1"/>
          </p:nvPr>
        </p:nvSpPr>
        <p:spPr>
          <a:xfrm>
            <a:off x="406400" y="1126800"/>
            <a:ext cx="7794000"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Picture Placeholder 4">
            <a:extLst>
              <a:ext uri="{FF2B5EF4-FFF2-40B4-BE49-F238E27FC236}">
                <a16:creationId xmlns:a16="http://schemas.microsoft.com/office/drawing/2014/main" id="{6A65BA94-9D2B-4241-939C-EF7F8606D083}"/>
              </a:ext>
            </a:extLst>
          </p:cNvPr>
          <p:cNvSpPr>
            <a:spLocks noGrp="1"/>
          </p:cNvSpPr>
          <p:nvPr>
            <p:ph type="pic" sz="quarter" idx="14" hasCustomPrompt="1"/>
          </p:nvPr>
        </p:nvSpPr>
        <p:spPr>
          <a:xfrm>
            <a:off x="406399" y="179173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3" name="Picture Placeholder 4">
            <a:extLst>
              <a:ext uri="{FF2B5EF4-FFF2-40B4-BE49-F238E27FC236}">
                <a16:creationId xmlns:a16="http://schemas.microsoft.com/office/drawing/2014/main" id="{A0300808-DBDE-4DFA-8509-9F0277D0E42F}"/>
              </a:ext>
            </a:extLst>
          </p:cNvPr>
          <p:cNvSpPr>
            <a:spLocks noGrp="1"/>
          </p:cNvSpPr>
          <p:nvPr>
            <p:ph type="pic" sz="quarter" idx="15" hasCustomPrompt="1"/>
          </p:nvPr>
        </p:nvSpPr>
        <p:spPr>
          <a:xfrm>
            <a:off x="2756282" y="179173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4" name="Picture Placeholder 4">
            <a:extLst>
              <a:ext uri="{FF2B5EF4-FFF2-40B4-BE49-F238E27FC236}">
                <a16:creationId xmlns:a16="http://schemas.microsoft.com/office/drawing/2014/main" id="{F2AE850C-1E84-4FC5-924F-B64A4896FF97}"/>
              </a:ext>
            </a:extLst>
          </p:cNvPr>
          <p:cNvSpPr>
            <a:spLocks noGrp="1"/>
          </p:cNvSpPr>
          <p:nvPr>
            <p:ph type="pic" sz="quarter" idx="16" hasCustomPrompt="1"/>
          </p:nvPr>
        </p:nvSpPr>
        <p:spPr>
          <a:xfrm>
            <a:off x="5106165" y="179173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5" name="Picture Placeholder 4">
            <a:extLst>
              <a:ext uri="{FF2B5EF4-FFF2-40B4-BE49-F238E27FC236}">
                <a16:creationId xmlns:a16="http://schemas.microsoft.com/office/drawing/2014/main" id="{81992707-D939-4706-B786-C9CF93F3AEAA}"/>
              </a:ext>
            </a:extLst>
          </p:cNvPr>
          <p:cNvSpPr>
            <a:spLocks noGrp="1"/>
          </p:cNvSpPr>
          <p:nvPr>
            <p:ph type="pic" sz="quarter" idx="17" hasCustomPrompt="1"/>
          </p:nvPr>
        </p:nvSpPr>
        <p:spPr>
          <a:xfrm>
            <a:off x="7456048" y="179173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6" name="Picture Placeholder 4">
            <a:extLst>
              <a:ext uri="{FF2B5EF4-FFF2-40B4-BE49-F238E27FC236}">
                <a16:creationId xmlns:a16="http://schemas.microsoft.com/office/drawing/2014/main" id="{B7596F18-3EC6-486C-8671-ED97B31F1757}"/>
              </a:ext>
            </a:extLst>
          </p:cNvPr>
          <p:cNvSpPr>
            <a:spLocks noGrp="1"/>
          </p:cNvSpPr>
          <p:nvPr>
            <p:ph type="pic" sz="quarter" idx="18" hasCustomPrompt="1"/>
          </p:nvPr>
        </p:nvSpPr>
        <p:spPr>
          <a:xfrm>
            <a:off x="9805930" y="179173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8" name="Text Placeholder 17">
            <a:extLst>
              <a:ext uri="{FF2B5EF4-FFF2-40B4-BE49-F238E27FC236}">
                <a16:creationId xmlns:a16="http://schemas.microsoft.com/office/drawing/2014/main" id="{590F8FCC-AAEB-4D57-92EA-A9D3AD0602FA}"/>
              </a:ext>
            </a:extLst>
          </p:cNvPr>
          <p:cNvSpPr>
            <a:spLocks noGrp="1"/>
          </p:cNvSpPr>
          <p:nvPr>
            <p:ph type="body" sz="quarter" idx="19" hasCustomPrompt="1"/>
          </p:nvPr>
        </p:nvSpPr>
        <p:spPr>
          <a:xfrm>
            <a:off x="406400" y="4022704"/>
            <a:ext cx="1980000" cy="492443"/>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a:t>
            </a:r>
            <a:br>
              <a:rPr lang="de-CH" noProof="0"/>
            </a:br>
            <a:r>
              <a:rPr lang="de-CH" noProof="0"/>
              <a:t>Name</a:t>
            </a:r>
          </a:p>
        </p:txBody>
      </p:sp>
      <p:sp>
        <p:nvSpPr>
          <p:cNvPr id="19" name="Text Placeholder 17">
            <a:extLst>
              <a:ext uri="{FF2B5EF4-FFF2-40B4-BE49-F238E27FC236}">
                <a16:creationId xmlns:a16="http://schemas.microsoft.com/office/drawing/2014/main" id="{F30B571E-7B38-4D98-B85A-77E09DA0B2F6}"/>
              </a:ext>
            </a:extLst>
          </p:cNvPr>
          <p:cNvSpPr>
            <a:spLocks noGrp="1"/>
          </p:cNvSpPr>
          <p:nvPr>
            <p:ph type="body" sz="quarter" idx="20" hasCustomPrompt="1"/>
          </p:nvPr>
        </p:nvSpPr>
        <p:spPr>
          <a:xfrm>
            <a:off x="406400" y="4511599"/>
            <a:ext cx="1980000" cy="1069939"/>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20" name="Text Placeholder 17">
            <a:extLst>
              <a:ext uri="{FF2B5EF4-FFF2-40B4-BE49-F238E27FC236}">
                <a16:creationId xmlns:a16="http://schemas.microsoft.com/office/drawing/2014/main" id="{35CC0936-D4E9-4B96-9B7C-4BA77F46C1C5}"/>
              </a:ext>
            </a:extLst>
          </p:cNvPr>
          <p:cNvSpPr>
            <a:spLocks noGrp="1"/>
          </p:cNvSpPr>
          <p:nvPr>
            <p:ph type="body" sz="quarter" idx="21" hasCustomPrompt="1"/>
          </p:nvPr>
        </p:nvSpPr>
        <p:spPr>
          <a:xfrm>
            <a:off x="2756282" y="4022704"/>
            <a:ext cx="1980000" cy="492443"/>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a:t>
            </a:r>
            <a:br>
              <a:rPr lang="de-CH" noProof="0"/>
            </a:br>
            <a:r>
              <a:rPr lang="de-CH" noProof="0"/>
              <a:t>Name</a:t>
            </a:r>
          </a:p>
        </p:txBody>
      </p:sp>
      <p:sp>
        <p:nvSpPr>
          <p:cNvPr id="21" name="Text Placeholder 17">
            <a:extLst>
              <a:ext uri="{FF2B5EF4-FFF2-40B4-BE49-F238E27FC236}">
                <a16:creationId xmlns:a16="http://schemas.microsoft.com/office/drawing/2014/main" id="{138F48BD-C347-4187-8EB9-2CA6B7ACB94F}"/>
              </a:ext>
            </a:extLst>
          </p:cNvPr>
          <p:cNvSpPr>
            <a:spLocks noGrp="1"/>
          </p:cNvSpPr>
          <p:nvPr>
            <p:ph type="body" sz="quarter" idx="22" hasCustomPrompt="1"/>
          </p:nvPr>
        </p:nvSpPr>
        <p:spPr>
          <a:xfrm>
            <a:off x="2756282" y="4511599"/>
            <a:ext cx="1980000" cy="1069939"/>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22" name="Text Placeholder 17">
            <a:extLst>
              <a:ext uri="{FF2B5EF4-FFF2-40B4-BE49-F238E27FC236}">
                <a16:creationId xmlns:a16="http://schemas.microsoft.com/office/drawing/2014/main" id="{F3BA275B-70B9-49D7-A229-10FB42FC403E}"/>
              </a:ext>
            </a:extLst>
          </p:cNvPr>
          <p:cNvSpPr>
            <a:spLocks noGrp="1"/>
          </p:cNvSpPr>
          <p:nvPr>
            <p:ph type="body" sz="quarter" idx="23" hasCustomPrompt="1"/>
          </p:nvPr>
        </p:nvSpPr>
        <p:spPr>
          <a:xfrm>
            <a:off x="5106000" y="4022704"/>
            <a:ext cx="1980000" cy="492443"/>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a:t>
            </a:r>
            <a:br>
              <a:rPr lang="de-CH" noProof="0"/>
            </a:br>
            <a:r>
              <a:rPr lang="de-CH" noProof="0"/>
              <a:t>Name</a:t>
            </a:r>
          </a:p>
        </p:txBody>
      </p:sp>
      <p:sp>
        <p:nvSpPr>
          <p:cNvPr id="23" name="Text Placeholder 17">
            <a:extLst>
              <a:ext uri="{FF2B5EF4-FFF2-40B4-BE49-F238E27FC236}">
                <a16:creationId xmlns:a16="http://schemas.microsoft.com/office/drawing/2014/main" id="{84AB8825-B71E-40E1-B6C2-76677600E791}"/>
              </a:ext>
            </a:extLst>
          </p:cNvPr>
          <p:cNvSpPr>
            <a:spLocks noGrp="1"/>
          </p:cNvSpPr>
          <p:nvPr>
            <p:ph type="body" sz="quarter" idx="24" hasCustomPrompt="1"/>
          </p:nvPr>
        </p:nvSpPr>
        <p:spPr>
          <a:xfrm>
            <a:off x="5106000" y="4511599"/>
            <a:ext cx="1980000" cy="1069939"/>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24" name="Text Placeholder 17">
            <a:extLst>
              <a:ext uri="{FF2B5EF4-FFF2-40B4-BE49-F238E27FC236}">
                <a16:creationId xmlns:a16="http://schemas.microsoft.com/office/drawing/2014/main" id="{FAF531CB-6478-4640-BE14-D4CA2F6B432D}"/>
              </a:ext>
            </a:extLst>
          </p:cNvPr>
          <p:cNvSpPr>
            <a:spLocks noGrp="1"/>
          </p:cNvSpPr>
          <p:nvPr>
            <p:ph type="body" sz="quarter" idx="25" hasCustomPrompt="1"/>
          </p:nvPr>
        </p:nvSpPr>
        <p:spPr>
          <a:xfrm>
            <a:off x="7455718" y="4022704"/>
            <a:ext cx="1980000" cy="492443"/>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a:t>
            </a:r>
            <a:br>
              <a:rPr lang="de-CH" noProof="0"/>
            </a:br>
            <a:r>
              <a:rPr lang="de-CH" noProof="0"/>
              <a:t>Name</a:t>
            </a:r>
          </a:p>
        </p:txBody>
      </p:sp>
      <p:sp>
        <p:nvSpPr>
          <p:cNvPr id="25" name="Text Placeholder 17">
            <a:extLst>
              <a:ext uri="{FF2B5EF4-FFF2-40B4-BE49-F238E27FC236}">
                <a16:creationId xmlns:a16="http://schemas.microsoft.com/office/drawing/2014/main" id="{0789C2C2-673C-4369-9D7F-DFC9FE0CD402}"/>
              </a:ext>
            </a:extLst>
          </p:cNvPr>
          <p:cNvSpPr>
            <a:spLocks noGrp="1"/>
          </p:cNvSpPr>
          <p:nvPr>
            <p:ph type="body" sz="quarter" idx="26" hasCustomPrompt="1"/>
          </p:nvPr>
        </p:nvSpPr>
        <p:spPr>
          <a:xfrm>
            <a:off x="7455718" y="4511599"/>
            <a:ext cx="1980000" cy="1069939"/>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26" name="Text Placeholder 17">
            <a:extLst>
              <a:ext uri="{FF2B5EF4-FFF2-40B4-BE49-F238E27FC236}">
                <a16:creationId xmlns:a16="http://schemas.microsoft.com/office/drawing/2014/main" id="{4D466899-6565-41E5-85B8-447A1A06C1CC}"/>
              </a:ext>
            </a:extLst>
          </p:cNvPr>
          <p:cNvSpPr>
            <a:spLocks noGrp="1"/>
          </p:cNvSpPr>
          <p:nvPr>
            <p:ph type="body" sz="quarter" idx="27" hasCustomPrompt="1"/>
          </p:nvPr>
        </p:nvSpPr>
        <p:spPr>
          <a:xfrm>
            <a:off x="9805600" y="4022704"/>
            <a:ext cx="1980000" cy="492443"/>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a:t>
            </a:r>
            <a:br>
              <a:rPr lang="de-CH" noProof="0"/>
            </a:br>
            <a:r>
              <a:rPr lang="de-CH" noProof="0"/>
              <a:t>Name</a:t>
            </a:r>
          </a:p>
        </p:txBody>
      </p:sp>
      <p:sp>
        <p:nvSpPr>
          <p:cNvPr id="27" name="Text Placeholder 17">
            <a:extLst>
              <a:ext uri="{FF2B5EF4-FFF2-40B4-BE49-F238E27FC236}">
                <a16:creationId xmlns:a16="http://schemas.microsoft.com/office/drawing/2014/main" id="{32A4D7E5-37B4-421D-BE13-FE47F6A9A8F3}"/>
              </a:ext>
            </a:extLst>
          </p:cNvPr>
          <p:cNvSpPr>
            <a:spLocks noGrp="1"/>
          </p:cNvSpPr>
          <p:nvPr>
            <p:ph type="body" sz="quarter" idx="28" hasCustomPrompt="1"/>
          </p:nvPr>
        </p:nvSpPr>
        <p:spPr>
          <a:xfrm>
            <a:off x="9805600" y="4511599"/>
            <a:ext cx="1980000" cy="1069939"/>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pic>
        <p:nvPicPr>
          <p:cNvPr id="28" name="Logo">
            <a:extLst>
              <a:ext uri="{FF2B5EF4-FFF2-40B4-BE49-F238E27FC236}">
                <a16:creationId xmlns:a16="http://schemas.microsoft.com/office/drawing/2014/main" id="{D61B8700-E7CD-4B2E-9C80-9A63F24E8419}"/>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986955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am Slide extended" preserve="1" userDrawn="1">
  <p:cSld name="Team Slide extended">
    <p:spTree>
      <p:nvGrpSpPr>
        <p:cNvPr id="1" name=""/>
        <p:cNvGrpSpPr/>
        <p:nvPr/>
      </p:nvGrpSpPr>
      <p:grpSpPr>
        <a:xfrm>
          <a:off x="0" y="0"/>
          <a:ext cx="0" cy="0"/>
          <a:chOff x="0" y="0"/>
          <a:chExt cx="0" cy="0"/>
        </a:xfrm>
      </p:grpSpPr>
      <p:sp>
        <p:nvSpPr>
          <p:cNvPr id="28" name="Rechteck 7">
            <a:extLst>
              <a:ext uri="{FF2B5EF4-FFF2-40B4-BE49-F238E27FC236}">
                <a16:creationId xmlns:a16="http://schemas.microsoft.com/office/drawing/2014/main" id="{6C40968E-3C40-44C2-8306-20A3CC6E7419}"/>
              </a:ext>
            </a:extLst>
          </p:cNvPr>
          <p:cNvSpPr>
            <a:spLocks/>
          </p:cNvSpPr>
          <p:nvPr userDrawn="1"/>
        </p:nvSpPr>
        <p:spPr>
          <a:xfrm>
            <a:off x="2386399" y="2068343"/>
            <a:ext cx="9399200" cy="1980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de-CH" sz="2200" noProof="0">
              <a:solidFill>
                <a:schemeClr val="tx1"/>
              </a:solidFill>
              <a:latin typeface="AA Zuehlke" pitchFamily="2" charset="0"/>
            </a:endParaRPr>
          </a:p>
        </p:txBody>
      </p:sp>
      <p:sp>
        <p:nvSpPr>
          <p:cNvPr id="4" name="Title 3">
            <a:extLst>
              <a:ext uri="{FF2B5EF4-FFF2-40B4-BE49-F238E27FC236}">
                <a16:creationId xmlns:a16="http://schemas.microsoft.com/office/drawing/2014/main" id="{BD16E842-B84C-4C6D-9D7B-094CF243383D}"/>
              </a:ext>
            </a:extLst>
          </p:cNvPr>
          <p:cNvSpPr>
            <a:spLocks noGrp="1"/>
          </p:cNvSpPr>
          <p:nvPr>
            <p:ph type="title" hasCustomPrompt="1"/>
          </p:nvPr>
        </p:nvSpPr>
        <p:spPr>
          <a:xfrm>
            <a:off x="406400" y="406400"/>
            <a:ext cx="7794000" cy="670063"/>
          </a:xfrm>
        </p:spPr>
        <p:txBody>
          <a:bodyPr/>
          <a:lstStyle>
            <a:lvl1pPr>
              <a:defRPr>
                <a:solidFill>
                  <a:schemeClr val="tx1"/>
                </a:solidFill>
              </a:defRPr>
            </a:lvl1pPr>
          </a:lstStyle>
          <a:p>
            <a:r>
              <a:rPr lang="de-CH" noProof="0"/>
              <a:t>Titel hinzufügen</a:t>
            </a:r>
          </a:p>
        </p:txBody>
      </p:sp>
      <p:sp>
        <p:nvSpPr>
          <p:cNvPr id="7" name="Text Placeholder 7">
            <a:extLst>
              <a:ext uri="{FF2B5EF4-FFF2-40B4-BE49-F238E27FC236}">
                <a16:creationId xmlns:a16="http://schemas.microsoft.com/office/drawing/2014/main" id="{5CB02F80-7696-40BA-8697-A1F158F18513}"/>
              </a:ext>
            </a:extLst>
          </p:cNvPr>
          <p:cNvSpPr>
            <a:spLocks noGrp="1"/>
          </p:cNvSpPr>
          <p:nvPr>
            <p:ph type="body" sz="quarter" idx="13" hasCustomPrompt="1"/>
          </p:nvPr>
        </p:nvSpPr>
        <p:spPr>
          <a:xfrm>
            <a:off x="406400" y="1126800"/>
            <a:ext cx="7794000"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Picture Placeholder 4">
            <a:extLst>
              <a:ext uri="{FF2B5EF4-FFF2-40B4-BE49-F238E27FC236}">
                <a16:creationId xmlns:a16="http://schemas.microsoft.com/office/drawing/2014/main" id="{6A65BA94-9D2B-4241-939C-EF7F8606D083}"/>
              </a:ext>
            </a:extLst>
          </p:cNvPr>
          <p:cNvSpPr>
            <a:spLocks noGrp="1"/>
          </p:cNvSpPr>
          <p:nvPr>
            <p:ph type="pic" sz="quarter" idx="14" hasCustomPrompt="1"/>
          </p:nvPr>
        </p:nvSpPr>
        <p:spPr>
          <a:xfrm>
            <a:off x="406399" y="2068343"/>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8" name="Text Placeholder 17">
            <a:extLst>
              <a:ext uri="{FF2B5EF4-FFF2-40B4-BE49-F238E27FC236}">
                <a16:creationId xmlns:a16="http://schemas.microsoft.com/office/drawing/2014/main" id="{590F8FCC-AAEB-4D57-92EA-A9D3AD0602FA}"/>
              </a:ext>
            </a:extLst>
          </p:cNvPr>
          <p:cNvSpPr>
            <a:spLocks noGrp="1"/>
          </p:cNvSpPr>
          <p:nvPr>
            <p:ph type="body" sz="quarter" idx="19" hasCustomPrompt="1"/>
          </p:nvPr>
        </p:nvSpPr>
        <p:spPr>
          <a:xfrm>
            <a:off x="2488834" y="2118352"/>
            <a:ext cx="9167709" cy="246221"/>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Name</a:t>
            </a:r>
          </a:p>
        </p:txBody>
      </p:sp>
      <p:sp>
        <p:nvSpPr>
          <p:cNvPr id="19" name="Text Placeholder 17">
            <a:extLst>
              <a:ext uri="{FF2B5EF4-FFF2-40B4-BE49-F238E27FC236}">
                <a16:creationId xmlns:a16="http://schemas.microsoft.com/office/drawing/2014/main" id="{F30B571E-7B38-4D98-B85A-77E09DA0B2F6}"/>
              </a:ext>
            </a:extLst>
          </p:cNvPr>
          <p:cNvSpPr>
            <a:spLocks noGrp="1"/>
          </p:cNvSpPr>
          <p:nvPr>
            <p:ph type="body" sz="quarter" idx="20" hasCustomPrompt="1"/>
          </p:nvPr>
        </p:nvSpPr>
        <p:spPr>
          <a:xfrm>
            <a:off x="2488833" y="2359072"/>
            <a:ext cx="9167709" cy="246221"/>
          </a:xfrm>
        </p:spPr>
        <p:txBody>
          <a:bodyPr>
            <a:noAutofit/>
          </a:bodyPr>
          <a:lstStyle>
            <a:lvl1pPr marL="0" indent="0">
              <a:lnSpc>
                <a:spcPct val="100000"/>
              </a:lnSpc>
              <a:spcBef>
                <a:spcPts val="0"/>
              </a:spcBef>
              <a:buFontTx/>
              <a:buNone/>
              <a:defRPr sz="16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29" name="Text Placeholder 17">
            <a:extLst>
              <a:ext uri="{FF2B5EF4-FFF2-40B4-BE49-F238E27FC236}">
                <a16:creationId xmlns:a16="http://schemas.microsoft.com/office/drawing/2014/main" id="{1C1324FA-10AC-4E1D-9BDC-58FBC59AA779}"/>
              </a:ext>
            </a:extLst>
          </p:cNvPr>
          <p:cNvSpPr>
            <a:spLocks noGrp="1"/>
          </p:cNvSpPr>
          <p:nvPr>
            <p:ph type="body" sz="quarter" idx="21" hasCustomPrompt="1"/>
          </p:nvPr>
        </p:nvSpPr>
        <p:spPr>
          <a:xfrm>
            <a:off x="2488833" y="2793799"/>
            <a:ext cx="9167709" cy="1125677"/>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Textauszug Mitarbeiterprofil</a:t>
            </a:r>
          </a:p>
        </p:txBody>
      </p:sp>
      <p:sp>
        <p:nvSpPr>
          <p:cNvPr id="31" name="Rechteck 7">
            <a:extLst>
              <a:ext uri="{FF2B5EF4-FFF2-40B4-BE49-F238E27FC236}">
                <a16:creationId xmlns:a16="http://schemas.microsoft.com/office/drawing/2014/main" id="{ED6FDC33-CC26-490E-88A0-B348078DBF74}"/>
              </a:ext>
            </a:extLst>
          </p:cNvPr>
          <p:cNvSpPr>
            <a:spLocks/>
          </p:cNvSpPr>
          <p:nvPr userDrawn="1"/>
        </p:nvSpPr>
        <p:spPr>
          <a:xfrm>
            <a:off x="2386400" y="4470114"/>
            <a:ext cx="9399200" cy="1980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de-CH" sz="2200" noProof="0">
              <a:solidFill>
                <a:schemeClr val="tx1"/>
              </a:solidFill>
              <a:latin typeface="AA Zuehlke" pitchFamily="2" charset="0"/>
            </a:endParaRPr>
          </a:p>
        </p:txBody>
      </p:sp>
      <p:sp>
        <p:nvSpPr>
          <p:cNvPr id="32" name="Picture Placeholder 4">
            <a:extLst>
              <a:ext uri="{FF2B5EF4-FFF2-40B4-BE49-F238E27FC236}">
                <a16:creationId xmlns:a16="http://schemas.microsoft.com/office/drawing/2014/main" id="{B11D4E95-1B31-4AFB-837B-BBE33DBEDEFF}"/>
              </a:ext>
            </a:extLst>
          </p:cNvPr>
          <p:cNvSpPr>
            <a:spLocks noGrp="1"/>
          </p:cNvSpPr>
          <p:nvPr>
            <p:ph type="pic" sz="quarter" idx="22" hasCustomPrompt="1"/>
          </p:nvPr>
        </p:nvSpPr>
        <p:spPr>
          <a:xfrm>
            <a:off x="406400" y="4470114"/>
            <a:ext cx="1980000" cy="1980000"/>
          </a:xfrm>
        </p:spPr>
        <p:txBody>
          <a:bodyPr tIns="792000" anchor="ctr" anchorCtr="0"/>
          <a:lstStyle>
            <a:lvl1pPr marL="0" indent="0" algn="ctr">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33" name="Text Placeholder 17">
            <a:extLst>
              <a:ext uri="{FF2B5EF4-FFF2-40B4-BE49-F238E27FC236}">
                <a16:creationId xmlns:a16="http://schemas.microsoft.com/office/drawing/2014/main" id="{B21D82C4-654E-4CFB-8893-3C62E72BFF98}"/>
              </a:ext>
            </a:extLst>
          </p:cNvPr>
          <p:cNvSpPr>
            <a:spLocks noGrp="1"/>
          </p:cNvSpPr>
          <p:nvPr>
            <p:ph type="body" sz="quarter" idx="23" hasCustomPrompt="1"/>
          </p:nvPr>
        </p:nvSpPr>
        <p:spPr>
          <a:xfrm>
            <a:off x="2488835" y="4520123"/>
            <a:ext cx="9167709" cy="246221"/>
          </a:xfrm>
        </p:spPr>
        <p:txBody>
          <a:bodyPr>
            <a:noAutofit/>
          </a:bodyPr>
          <a:lstStyle>
            <a:lvl1pPr marL="0" indent="0">
              <a:lnSpc>
                <a:spcPct val="100000"/>
              </a:lnSpc>
              <a:spcBef>
                <a:spcPts val="0"/>
              </a:spcBef>
              <a:buFontTx/>
              <a:buNone/>
              <a:defRPr sz="16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Name</a:t>
            </a:r>
          </a:p>
        </p:txBody>
      </p:sp>
      <p:sp>
        <p:nvSpPr>
          <p:cNvPr id="34" name="Text Placeholder 17">
            <a:extLst>
              <a:ext uri="{FF2B5EF4-FFF2-40B4-BE49-F238E27FC236}">
                <a16:creationId xmlns:a16="http://schemas.microsoft.com/office/drawing/2014/main" id="{62536A01-4B09-4C8A-A0AA-3AAAFC537DBF}"/>
              </a:ext>
            </a:extLst>
          </p:cNvPr>
          <p:cNvSpPr>
            <a:spLocks noGrp="1"/>
          </p:cNvSpPr>
          <p:nvPr>
            <p:ph type="body" sz="quarter" idx="24" hasCustomPrompt="1"/>
          </p:nvPr>
        </p:nvSpPr>
        <p:spPr>
          <a:xfrm>
            <a:off x="2488834" y="4760843"/>
            <a:ext cx="9167709" cy="246221"/>
          </a:xfrm>
        </p:spPr>
        <p:txBody>
          <a:bodyPr>
            <a:noAutofit/>
          </a:bodyPr>
          <a:lstStyle>
            <a:lvl1pPr marL="0" indent="0">
              <a:lnSpc>
                <a:spcPct val="100000"/>
              </a:lnSpc>
              <a:spcBef>
                <a:spcPts val="0"/>
              </a:spcBef>
              <a:buFontTx/>
              <a:buNone/>
              <a:defRPr sz="16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Funktion</a:t>
            </a:r>
          </a:p>
        </p:txBody>
      </p:sp>
      <p:sp>
        <p:nvSpPr>
          <p:cNvPr id="35" name="Text Placeholder 17">
            <a:extLst>
              <a:ext uri="{FF2B5EF4-FFF2-40B4-BE49-F238E27FC236}">
                <a16:creationId xmlns:a16="http://schemas.microsoft.com/office/drawing/2014/main" id="{20184D63-2E43-4560-ADD0-4CC5C7EFC479}"/>
              </a:ext>
            </a:extLst>
          </p:cNvPr>
          <p:cNvSpPr>
            <a:spLocks noGrp="1"/>
          </p:cNvSpPr>
          <p:nvPr>
            <p:ph type="body" sz="quarter" idx="25" hasCustomPrompt="1"/>
          </p:nvPr>
        </p:nvSpPr>
        <p:spPr>
          <a:xfrm>
            <a:off x="2488834" y="5195570"/>
            <a:ext cx="9167709" cy="1125677"/>
          </a:xfrm>
        </p:spPr>
        <p:txBody>
          <a:bodyPr>
            <a:noAutofit/>
          </a:bodyPr>
          <a:lstStyle>
            <a:lvl1pPr marL="0" indent="0">
              <a:lnSpc>
                <a:spcPct val="100000"/>
              </a:lnSpc>
              <a:spcBef>
                <a:spcPts val="0"/>
              </a:spcBef>
              <a:buFontTx/>
              <a:buNone/>
              <a:defRPr sz="14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Textauszug Mitarbeiterprofil</a:t>
            </a:r>
          </a:p>
        </p:txBody>
      </p:sp>
      <p:pic>
        <p:nvPicPr>
          <p:cNvPr id="14" name="Logo">
            <a:extLst>
              <a:ext uri="{FF2B5EF4-FFF2-40B4-BE49-F238E27FC236}">
                <a16:creationId xmlns:a16="http://schemas.microsoft.com/office/drawing/2014/main" id="{1C42ACD0-E05A-45BA-A1FA-58DFC1B3B04D}"/>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182715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losing Slide plain" preserve="1" userDrawn="1">
  <p:cSld name="Closing Slide plai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6E842-B84C-4C6D-9D7B-094CF243383D}"/>
              </a:ext>
            </a:extLst>
          </p:cNvPr>
          <p:cNvSpPr>
            <a:spLocks noGrp="1"/>
          </p:cNvSpPr>
          <p:nvPr>
            <p:ph type="title" hasCustomPrompt="1"/>
          </p:nvPr>
        </p:nvSpPr>
        <p:spPr>
          <a:xfrm>
            <a:off x="406400" y="406400"/>
            <a:ext cx="7794000" cy="670063"/>
          </a:xfrm>
        </p:spPr>
        <p:txBody>
          <a:bodyPr/>
          <a:lstStyle>
            <a:lvl1pPr>
              <a:defRPr>
                <a:solidFill>
                  <a:schemeClr val="tx1"/>
                </a:solidFill>
              </a:defRPr>
            </a:lvl1pPr>
          </a:lstStyle>
          <a:p>
            <a:r>
              <a:rPr lang="de-CH" noProof="0"/>
              <a:t>Titel hinzufügen</a:t>
            </a:r>
          </a:p>
        </p:txBody>
      </p:sp>
      <p:sp>
        <p:nvSpPr>
          <p:cNvPr id="7" name="Text Placeholder 7">
            <a:extLst>
              <a:ext uri="{FF2B5EF4-FFF2-40B4-BE49-F238E27FC236}">
                <a16:creationId xmlns:a16="http://schemas.microsoft.com/office/drawing/2014/main" id="{5CB02F80-7696-40BA-8697-A1F158F18513}"/>
              </a:ext>
            </a:extLst>
          </p:cNvPr>
          <p:cNvSpPr>
            <a:spLocks noGrp="1"/>
          </p:cNvSpPr>
          <p:nvPr>
            <p:ph type="body" sz="quarter" idx="13" hasCustomPrompt="1"/>
          </p:nvPr>
        </p:nvSpPr>
        <p:spPr>
          <a:xfrm>
            <a:off x="406400" y="1126800"/>
            <a:ext cx="7794000"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Picture Placeholder 4">
            <a:extLst>
              <a:ext uri="{FF2B5EF4-FFF2-40B4-BE49-F238E27FC236}">
                <a16:creationId xmlns:a16="http://schemas.microsoft.com/office/drawing/2014/main" id="{6A65BA94-9D2B-4241-939C-EF7F8606D083}"/>
              </a:ext>
            </a:extLst>
          </p:cNvPr>
          <p:cNvSpPr>
            <a:spLocks noGrp="1"/>
          </p:cNvSpPr>
          <p:nvPr>
            <p:ph type="pic" sz="quarter" idx="14" hasCustomPrompt="1"/>
          </p:nvPr>
        </p:nvSpPr>
        <p:spPr>
          <a:xfrm>
            <a:off x="406399" y="2068343"/>
            <a:ext cx="2250000" cy="2250000"/>
          </a:xfrm>
        </p:spPr>
        <p:txBody>
          <a:bodyPr tIns="792000" anchor="ctr" anchorCtr="0"/>
          <a:lstStyle>
            <a:lvl1pPr marL="0" indent="0" algn="ctr">
              <a:spcBef>
                <a:spcPts val="0"/>
              </a:spcBef>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1"/>
          </a:p>
        </p:txBody>
      </p:sp>
      <p:sp>
        <p:nvSpPr>
          <p:cNvPr id="18" name="Text Placeholder 17">
            <a:extLst>
              <a:ext uri="{FF2B5EF4-FFF2-40B4-BE49-F238E27FC236}">
                <a16:creationId xmlns:a16="http://schemas.microsoft.com/office/drawing/2014/main" id="{590F8FCC-AAEB-4D57-92EA-A9D3AD0602FA}"/>
              </a:ext>
            </a:extLst>
          </p:cNvPr>
          <p:cNvSpPr>
            <a:spLocks noGrp="1"/>
          </p:cNvSpPr>
          <p:nvPr>
            <p:ph type="body" sz="quarter" idx="19" hasCustomPrompt="1"/>
          </p:nvPr>
        </p:nvSpPr>
        <p:spPr>
          <a:xfrm>
            <a:off x="3073288" y="2729680"/>
            <a:ext cx="8712313" cy="553998"/>
          </a:xfrm>
        </p:spPr>
        <p:txBody>
          <a:bodyPr>
            <a:noAutofit/>
          </a:bodyPr>
          <a:lstStyle>
            <a:lvl1pPr marL="0" indent="0">
              <a:lnSpc>
                <a:spcPct val="100000"/>
              </a:lnSpc>
              <a:spcBef>
                <a:spcPts val="0"/>
              </a:spcBef>
              <a:buFontTx/>
              <a:buNone/>
              <a:defRPr sz="18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Name</a:t>
            </a:r>
            <a:br>
              <a:rPr lang="de-CH" noProof="0"/>
            </a:br>
            <a:r>
              <a:rPr lang="de-CH" noProof="0"/>
              <a:t>Titel</a:t>
            </a:r>
          </a:p>
        </p:txBody>
      </p:sp>
      <p:sp>
        <p:nvSpPr>
          <p:cNvPr id="19" name="Text Placeholder 17">
            <a:extLst>
              <a:ext uri="{FF2B5EF4-FFF2-40B4-BE49-F238E27FC236}">
                <a16:creationId xmlns:a16="http://schemas.microsoft.com/office/drawing/2014/main" id="{F30B571E-7B38-4D98-B85A-77E09DA0B2F6}"/>
              </a:ext>
            </a:extLst>
          </p:cNvPr>
          <p:cNvSpPr>
            <a:spLocks noGrp="1"/>
          </p:cNvSpPr>
          <p:nvPr>
            <p:ph type="body" sz="quarter" idx="20" hasCustomPrompt="1"/>
          </p:nvPr>
        </p:nvSpPr>
        <p:spPr>
          <a:xfrm>
            <a:off x="3073287" y="3278417"/>
            <a:ext cx="8712313" cy="1107996"/>
          </a:xfrm>
        </p:spPr>
        <p:txBody>
          <a:bodyPr>
            <a:noAutofit/>
          </a:bodyPr>
          <a:lstStyle>
            <a:lvl1pPr marL="0" indent="0">
              <a:lnSpc>
                <a:spcPct val="100000"/>
              </a:lnSpc>
              <a:spcBef>
                <a:spcPts val="0"/>
              </a:spcBef>
              <a:buFontTx/>
              <a:buNone/>
              <a:defRPr sz="18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Telefon</a:t>
            </a:r>
            <a:br>
              <a:rPr lang="de-CH" noProof="0"/>
            </a:br>
            <a:r>
              <a:rPr lang="de-CH" noProof="0"/>
              <a:t>E-Mail</a:t>
            </a:r>
            <a:br>
              <a:rPr lang="de-CH" noProof="0"/>
            </a:br>
            <a:r>
              <a:rPr lang="de-CH" noProof="0"/>
              <a:t>LinkedIn</a:t>
            </a:r>
            <a:br>
              <a:rPr lang="de-CH" noProof="0"/>
            </a:br>
            <a:r>
              <a:rPr lang="de-CH" noProof="0"/>
              <a:t>Twitter</a:t>
            </a:r>
          </a:p>
        </p:txBody>
      </p:sp>
      <p:pic>
        <p:nvPicPr>
          <p:cNvPr id="8" name="Logo">
            <a:extLst>
              <a:ext uri="{FF2B5EF4-FFF2-40B4-BE49-F238E27FC236}">
                <a16:creationId xmlns:a16="http://schemas.microsoft.com/office/drawing/2014/main" id="{DCF1DDF6-17A2-45CD-9AA3-91B56041285F}"/>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244411459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ig" preserve="1" userDrawn="1">
  <p:cSld name="Title Slide bi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6401" y="5061216"/>
            <a:ext cx="11379199" cy="1390384"/>
          </a:xfrm>
        </p:spPr>
        <p:txBody>
          <a:bodyPr/>
          <a:lstStyle>
            <a:lvl1pPr>
              <a:defRPr sz="4800">
                <a:solidFill>
                  <a:schemeClr val="tx1"/>
                </a:solidFill>
              </a:defRPr>
            </a:lvl1pPr>
          </a:lstStyle>
          <a:p>
            <a:r>
              <a:rPr lang="de-CH"/>
              <a:t>Titel hinzufügen</a:t>
            </a:r>
          </a:p>
        </p:txBody>
      </p:sp>
      <p:sp>
        <p:nvSpPr>
          <p:cNvPr id="8" name="Picture Placeholder 7"/>
          <p:cNvSpPr>
            <a:spLocks noGrp="1"/>
          </p:cNvSpPr>
          <p:nvPr>
            <p:ph type="pic" sz="quarter" idx="13" hasCustomPrompt="1"/>
          </p:nvPr>
        </p:nvSpPr>
        <p:spPr>
          <a:xfrm>
            <a:off x="406401" y="406400"/>
            <a:ext cx="11379199" cy="4431135"/>
          </a:xfrm>
        </p:spPr>
        <p:txBody>
          <a:bodyPr tIns="720000" anchor="ctr"/>
          <a:lstStyle>
            <a:lvl1pPr marL="0" indent="0" algn="ctr">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oder klicken Sie auf das Symbol</a:t>
            </a:r>
            <a:endParaRPr lang="de-CH"/>
          </a:p>
        </p:txBody>
      </p:sp>
      <p:pic>
        <p:nvPicPr>
          <p:cNvPr id="6" name="Logo">
            <a:extLst>
              <a:ext uri="{FF2B5EF4-FFF2-40B4-BE49-F238E27FC236}">
                <a16:creationId xmlns:a16="http://schemas.microsoft.com/office/drawing/2014/main" id="{E0BF77ED-FC51-458D-AD0C-6BE990B26BE0}"/>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102635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losing Slide with Image" preserve="1" userDrawn="1">
  <p:cSld name="Closing Slide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A65BA94-9D2B-4241-939C-EF7F8606D083}"/>
              </a:ext>
            </a:extLst>
          </p:cNvPr>
          <p:cNvSpPr>
            <a:spLocks noGrp="1"/>
          </p:cNvSpPr>
          <p:nvPr>
            <p:ph type="pic" sz="quarter" idx="14" hasCustomPrompt="1"/>
          </p:nvPr>
        </p:nvSpPr>
        <p:spPr>
          <a:xfrm>
            <a:off x="6564281" y="2068343"/>
            <a:ext cx="2250000" cy="2250000"/>
          </a:xfrm>
        </p:spPr>
        <p:txBody>
          <a:bodyPr tIns="792000" anchor="ctr" anchorCtr="0"/>
          <a:lstStyle>
            <a:lvl1pPr marL="0" indent="0" algn="ctr">
              <a:spcBef>
                <a:spcPts val="0"/>
              </a:spcBef>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0"/>
          </a:p>
        </p:txBody>
      </p:sp>
      <p:sp>
        <p:nvSpPr>
          <p:cNvPr id="18" name="Text Placeholder 17">
            <a:extLst>
              <a:ext uri="{FF2B5EF4-FFF2-40B4-BE49-F238E27FC236}">
                <a16:creationId xmlns:a16="http://schemas.microsoft.com/office/drawing/2014/main" id="{590F8FCC-AAEB-4D57-92EA-A9D3AD0602FA}"/>
              </a:ext>
            </a:extLst>
          </p:cNvPr>
          <p:cNvSpPr>
            <a:spLocks noGrp="1"/>
          </p:cNvSpPr>
          <p:nvPr>
            <p:ph type="body" sz="quarter" idx="19" hasCustomPrompt="1"/>
          </p:nvPr>
        </p:nvSpPr>
        <p:spPr>
          <a:xfrm>
            <a:off x="6564280" y="4546295"/>
            <a:ext cx="5221319" cy="553998"/>
          </a:xfrm>
        </p:spPr>
        <p:txBody>
          <a:bodyPr>
            <a:noAutofit/>
          </a:bodyPr>
          <a:lstStyle>
            <a:lvl1pPr marL="0" indent="0">
              <a:lnSpc>
                <a:spcPct val="100000"/>
              </a:lnSpc>
              <a:spcBef>
                <a:spcPts val="0"/>
              </a:spcBef>
              <a:buFontTx/>
              <a:buNone/>
              <a:defRPr sz="18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Name</a:t>
            </a:r>
            <a:br>
              <a:rPr lang="de-CH" noProof="0"/>
            </a:br>
            <a:r>
              <a:rPr lang="de-CH" noProof="0"/>
              <a:t>Titel</a:t>
            </a:r>
          </a:p>
        </p:txBody>
      </p:sp>
      <p:sp>
        <p:nvSpPr>
          <p:cNvPr id="19" name="Text Placeholder 17">
            <a:extLst>
              <a:ext uri="{FF2B5EF4-FFF2-40B4-BE49-F238E27FC236}">
                <a16:creationId xmlns:a16="http://schemas.microsoft.com/office/drawing/2014/main" id="{F30B571E-7B38-4D98-B85A-77E09DA0B2F6}"/>
              </a:ext>
            </a:extLst>
          </p:cNvPr>
          <p:cNvSpPr>
            <a:spLocks noGrp="1"/>
          </p:cNvSpPr>
          <p:nvPr>
            <p:ph type="body" sz="quarter" idx="20" hasCustomPrompt="1"/>
          </p:nvPr>
        </p:nvSpPr>
        <p:spPr>
          <a:xfrm>
            <a:off x="6564280" y="5095032"/>
            <a:ext cx="5221319" cy="1356568"/>
          </a:xfrm>
        </p:spPr>
        <p:txBody>
          <a:bodyPr>
            <a:noAutofit/>
          </a:bodyPr>
          <a:lstStyle>
            <a:lvl1pPr marL="0" indent="0">
              <a:lnSpc>
                <a:spcPct val="100000"/>
              </a:lnSpc>
              <a:spcBef>
                <a:spcPts val="0"/>
              </a:spcBef>
              <a:buFontTx/>
              <a:buNone/>
              <a:defRPr sz="18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Telefon</a:t>
            </a:r>
            <a:br>
              <a:rPr lang="de-CH" noProof="0"/>
            </a:br>
            <a:r>
              <a:rPr lang="de-CH" noProof="0"/>
              <a:t>E-Mail</a:t>
            </a:r>
            <a:br>
              <a:rPr lang="de-CH" noProof="0"/>
            </a:br>
            <a:r>
              <a:rPr lang="de-CH" noProof="0"/>
              <a:t>LinkedIn</a:t>
            </a:r>
            <a:br>
              <a:rPr lang="de-CH" noProof="0"/>
            </a:br>
            <a:r>
              <a:rPr lang="de-CH" noProof="0"/>
              <a:t>Twitter</a:t>
            </a:r>
          </a:p>
        </p:txBody>
      </p:sp>
      <p:sp>
        <p:nvSpPr>
          <p:cNvPr id="10" name="Bildplatzhalter 4">
            <a:extLst>
              <a:ext uri="{FF2B5EF4-FFF2-40B4-BE49-F238E27FC236}">
                <a16:creationId xmlns:a16="http://schemas.microsoft.com/office/drawing/2014/main" id="{D7EF675D-338D-4993-AD9E-F4A5866E09D5}"/>
              </a:ext>
            </a:extLst>
          </p:cNvPr>
          <p:cNvSpPr>
            <a:spLocks noGrp="1"/>
          </p:cNvSpPr>
          <p:nvPr>
            <p:ph type="pic" sz="quarter" idx="10" hasCustomPrompt="1"/>
          </p:nvPr>
        </p:nvSpPr>
        <p:spPr>
          <a:xfrm>
            <a:off x="406401" y="406400"/>
            <a:ext cx="5783629" cy="6045200"/>
          </a:xfrm>
        </p:spPr>
        <p:txBody>
          <a:bodyPr tIns="1080000" bIns="0" anchor="ctr"/>
          <a:lstStyle>
            <a:lvl1pPr marL="0" indent="0" algn="ctr">
              <a:spcBef>
                <a:spcPts val="0"/>
              </a:spcBef>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a:t>
            </a:r>
            <a:br>
              <a:rPr lang="de-DE" sz="2400" kern="1200" noProof="0">
                <a:solidFill>
                  <a:schemeClr val="tx1"/>
                </a:solidFill>
                <a:effectLst/>
                <a:latin typeface="AA Zuehlke" pitchFamily="2" charset="0"/>
                <a:ea typeface="+mn-ea"/>
                <a:cs typeface="+mn-cs"/>
              </a:rPr>
            </a:br>
            <a:r>
              <a:rPr lang="de-DE" sz="2400" kern="1200" noProof="0">
                <a:solidFill>
                  <a:schemeClr val="tx1"/>
                </a:solidFill>
                <a:effectLst/>
                <a:latin typeface="AA Zuehlke" pitchFamily="2" charset="0"/>
                <a:ea typeface="+mn-ea"/>
                <a:cs typeface="+mn-cs"/>
              </a:rPr>
              <a:t>oder klicken Sie auf das Symbol</a:t>
            </a:r>
            <a:endParaRPr lang="de-CH" noProof="0"/>
          </a:p>
        </p:txBody>
      </p:sp>
      <p:pic>
        <p:nvPicPr>
          <p:cNvPr id="7" name="Logo">
            <a:extLst>
              <a:ext uri="{FF2B5EF4-FFF2-40B4-BE49-F238E27FC236}">
                <a16:creationId xmlns:a16="http://schemas.microsoft.com/office/drawing/2014/main" id="{C0BC8DD0-9369-41ED-AB35-1CE3C39B2F24}"/>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91572323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Slide with Text" preserve="1" userDrawn="1">
  <p:cSld name="Closing Slide with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A65BA94-9D2B-4241-939C-EF7F8606D083}"/>
              </a:ext>
            </a:extLst>
          </p:cNvPr>
          <p:cNvSpPr>
            <a:spLocks noGrp="1"/>
          </p:cNvSpPr>
          <p:nvPr>
            <p:ph type="pic" sz="quarter" idx="14" hasCustomPrompt="1"/>
          </p:nvPr>
        </p:nvSpPr>
        <p:spPr>
          <a:xfrm>
            <a:off x="6564281" y="2068343"/>
            <a:ext cx="2250000" cy="2250000"/>
          </a:xfrm>
        </p:spPr>
        <p:txBody>
          <a:bodyPr tIns="792000" anchor="ctr" anchorCtr="0"/>
          <a:lstStyle>
            <a:lvl1pPr marL="0" indent="0" algn="ctr">
              <a:spcBef>
                <a:spcPts val="0"/>
              </a:spcBef>
              <a:buFontTx/>
              <a:buNone/>
              <a:defRPr sz="1200">
                <a:solidFill>
                  <a:schemeClr val="tx1"/>
                </a:solidFill>
              </a:defRPr>
            </a:lvl1pPr>
          </a:lstStyle>
          <a:p>
            <a:r>
              <a:rPr lang="de-DE" sz="1200" kern="1200" noProof="0">
                <a:solidFill>
                  <a:schemeClr val="tx1"/>
                </a:solidFill>
                <a:effectLst/>
                <a:latin typeface="AA Zuehlke" pitchFamily="2" charset="0"/>
                <a:ea typeface="+mn-ea"/>
                <a:cs typeface="+mn-cs"/>
              </a:rPr>
              <a:t>Ziehen Sie das Bild auf den Platzhalter oder klicken Sie auf das Symbol</a:t>
            </a:r>
            <a:endParaRPr lang="de-CH" noProof="0"/>
          </a:p>
        </p:txBody>
      </p:sp>
      <p:sp>
        <p:nvSpPr>
          <p:cNvPr id="18" name="Text Placeholder 17">
            <a:extLst>
              <a:ext uri="{FF2B5EF4-FFF2-40B4-BE49-F238E27FC236}">
                <a16:creationId xmlns:a16="http://schemas.microsoft.com/office/drawing/2014/main" id="{590F8FCC-AAEB-4D57-92EA-A9D3AD0602FA}"/>
              </a:ext>
            </a:extLst>
          </p:cNvPr>
          <p:cNvSpPr>
            <a:spLocks noGrp="1"/>
          </p:cNvSpPr>
          <p:nvPr>
            <p:ph type="body" sz="quarter" idx="19" hasCustomPrompt="1"/>
          </p:nvPr>
        </p:nvSpPr>
        <p:spPr>
          <a:xfrm>
            <a:off x="6564280" y="4546295"/>
            <a:ext cx="5221319" cy="553998"/>
          </a:xfrm>
        </p:spPr>
        <p:txBody>
          <a:bodyPr>
            <a:noAutofit/>
          </a:bodyPr>
          <a:lstStyle>
            <a:lvl1pPr marL="0" indent="0">
              <a:lnSpc>
                <a:spcPct val="100000"/>
              </a:lnSpc>
              <a:spcBef>
                <a:spcPts val="0"/>
              </a:spcBef>
              <a:buFontTx/>
              <a:buNone/>
              <a:defRPr sz="1800">
                <a:solidFill>
                  <a:schemeClr val="tx1"/>
                </a:solidFill>
                <a:latin typeface="AA Zuehlke Medium" panose="02000603060000020004" pitchFamily="2" charset="0"/>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Vorname Name</a:t>
            </a:r>
            <a:br>
              <a:rPr lang="de-CH" noProof="0"/>
            </a:br>
            <a:r>
              <a:rPr lang="de-CH" noProof="0"/>
              <a:t>Titel</a:t>
            </a:r>
          </a:p>
        </p:txBody>
      </p:sp>
      <p:sp>
        <p:nvSpPr>
          <p:cNvPr id="19" name="Text Placeholder 17">
            <a:extLst>
              <a:ext uri="{FF2B5EF4-FFF2-40B4-BE49-F238E27FC236}">
                <a16:creationId xmlns:a16="http://schemas.microsoft.com/office/drawing/2014/main" id="{F30B571E-7B38-4D98-B85A-77E09DA0B2F6}"/>
              </a:ext>
            </a:extLst>
          </p:cNvPr>
          <p:cNvSpPr>
            <a:spLocks noGrp="1"/>
          </p:cNvSpPr>
          <p:nvPr>
            <p:ph type="body" sz="quarter" idx="20" hasCustomPrompt="1"/>
          </p:nvPr>
        </p:nvSpPr>
        <p:spPr>
          <a:xfrm>
            <a:off x="6564280" y="5095032"/>
            <a:ext cx="5221319" cy="1356568"/>
          </a:xfrm>
        </p:spPr>
        <p:txBody>
          <a:bodyPr>
            <a:noAutofit/>
          </a:bodyPr>
          <a:lstStyle>
            <a:lvl1pPr marL="0" indent="0">
              <a:lnSpc>
                <a:spcPct val="100000"/>
              </a:lnSpc>
              <a:spcBef>
                <a:spcPts val="0"/>
              </a:spcBef>
              <a:buFontTx/>
              <a:buNone/>
              <a:defRPr sz="1800">
                <a:solidFill>
                  <a:schemeClr val="tx1"/>
                </a:solidFill>
                <a:latin typeface="+mn-lt"/>
              </a:defRPr>
            </a:lvl1pPr>
            <a:lvl2pPr>
              <a:lnSpc>
                <a:spcPct val="100000"/>
              </a:lnSpc>
              <a:spcBef>
                <a:spcPts val="0"/>
              </a:spcBef>
              <a:defRPr sz="1600">
                <a:latin typeface="AA Zuehlke Medium" panose="02000603060000020004" pitchFamily="2" charset="0"/>
              </a:defRPr>
            </a:lvl2pPr>
            <a:lvl3pPr>
              <a:lnSpc>
                <a:spcPct val="100000"/>
              </a:lnSpc>
              <a:spcBef>
                <a:spcPts val="0"/>
              </a:spcBef>
              <a:defRPr sz="1600">
                <a:latin typeface="AA Zuehlke Medium" panose="02000603060000020004" pitchFamily="2" charset="0"/>
              </a:defRPr>
            </a:lvl3pPr>
            <a:lvl4pPr>
              <a:lnSpc>
                <a:spcPct val="100000"/>
              </a:lnSpc>
              <a:spcBef>
                <a:spcPts val="0"/>
              </a:spcBef>
              <a:defRPr sz="1600">
                <a:latin typeface="AA Zuehlke Medium" panose="02000603060000020004" pitchFamily="2" charset="0"/>
              </a:defRPr>
            </a:lvl4pPr>
            <a:lvl5pPr>
              <a:lnSpc>
                <a:spcPct val="100000"/>
              </a:lnSpc>
              <a:spcBef>
                <a:spcPts val="0"/>
              </a:spcBef>
              <a:defRPr sz="1600">
                <a:latin typeface="AA Zuehlke Medium" panose="02000603060000020004" pitchFamily="2" charset="0"/>
              </a:defRPr>
            </a:lvl5pPr>
          </a:lstStyle>
          <a:p>
            <a:pPr lvl="0"/>
            <a:r>
              <a:rPr lang="de-CH" noProof="0"/>
              <a:t>Telefon</a:t>
            </a:r>
            <a:br>
              <a:rPr lang="de-CH" noProof="0"/>
            </a:br>
            <a:r>
              <a:rPr lang="de-CH" noProof="0"/>
              <a:t>E-Mail</a:t>
            </a:r>
            <a:br>
              <a:rPr lang="de-CH" noProof="0"/>
            </a:br>
            <a:r>
              <a:rPr lang="de-CH" noProof="0"/>
              <a:t>LinkedIn</a:t>
            </a:r>
            <a:br>
              <a:rPr lang="de-CH" noProof="0"/>
            </a:br>
            <a:r>
              <a:rPr lang="de-CH" noProof="0"/>
              <a:t>Twitter</a:t>
            </a:r>
          </a:p>
        </p:txBody>
      </p:sp>
      <p:sp>
        <p:nvSpPr>
          <p:cNvPr id="7" name="Rechteck 7">
            <a:extLst>
              <a:ext uri="{FF2B5EF4-FFF2-40B4-BE49-F238E27FC236}">
                <a16:creationId xmlns:a16="http://schemas.microsoft.com/office/drawing/2014/main" id="{8B5291E0-BC2E-43F2-A2C6-081202264C88}"/>
              </a:ext>
            </a:extLst>
          </p:cNvPr>
          <p:cNvSpPr>
            <a:spLocks/>
          </p:cNvSpPr>
          <p:nvPr userDrawn="1"/>
        </p:nvSpPr>
        <p:spPr>
          <a:xfrm>
            <a:off x="406401" y="406400"/>
            <a:ext cx="5783629" cy="6045200"/>
          </a:xfrm>
          <a:prstGeom prst="rect">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8" name="Textplatzhalter 8">
            <a:extLst>
              <a:ext uri="{FF2B5EF4-FFF2-40B4-BE49-F238E27FC236}">
                <a16:creationId xmlns:a16="http://schemas.microsoft.com/office/drawing/2014/main" id="{13994C2F-F5E6-403D-9107-C842DC6548B7}"/>
              </a:ext>
            </a:extLst>
          </p:cNvPr>
          <p:cNvSpPr>
            <a:spLocks noGrp="1"/>
          </p:cNvSpPr>
          <p:nvPr>
            <p:ph type="body" sz="quarter" idx="11" hasCustomPrompt="1"/>
          </p:nvPr>
        </p:nvSpPr>
        <p:spPr>
          <a:xfrm>
            <a:off x="406402" y="406400"/>
            <a:ext cx="5783628" cy="6045200"/>
          </a:xfrm>
        </p:spPr>
        <p:txBody>
          <a:bodyPr lIns="288000" tIns="180000" rIns="288000" bIns="180000" anchor="b"/>
          <a:lstStyle>
            <a:lvl1pPr marL="0" marR="0" indent="0" algn="l" defTabSz="914400" rtl="0" eaLnBrk="1" fontAlgn="auto" latinLnBrk="0" hangingPunct="1">
              <a:lnSpc>
                <a:spcPct val="100000"/>
              </a:lnSpc>
              <a:spcBef>
                <a:spcPts val="0"/>
              </a:spcBef>
              <a:spcAft>
                <a:spcPts val="0"/>
              </a:spcAft>
              <a:buClrTx/>
              <a:buSzTx/>
              <a:buFontTx/>
              <a:buNone/>
              <a:tabLst/>
              <a:defRPr sz="40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Text hinzufügen</a:t>
            </a:r>
          </a:p>
        </p:txBody>
      </p:sp>
      <p:pic>
        <p:nvPicPr>
          <p:cNvPr id="9" name="Logo">
            <a:extLst>
              <a:ext uri="{FF2B5EF4-FFF2-40B4-BE49-F238E27FC236}">
                <a16:creationId xmlns:a16="http://schemas.microsoft.com/office/drawing/2014/main" id="{1AB60E7E-1EBB-47C7-9BBF-4AFCA93434A9}"/>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Tree>
    <p:extLst>
      <p:ext uri="{BB962C8B-B14F-4D97-AF65-F5344CB8AC3E}">
        <p14:creationId xmlns:p14="http://schemas.microsoft.com/office/powerpoint/2010/main" val="2598953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ogo Slide" preserve="1" userDrawn="1">
  <p:cSld name="1 Logo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7" name="Inhaltsplatzhalter 3">
            <a:extLst>
              <a:ext uri="{FF2B5EF4-FFF2-40B4-BE49-F238E27FC236}">
                <a16:creationId xmlns:a16="http://schemas.microsoft.com/office/drawing/2014/main" id="{58EE2D9D-B09B-4A48-8118-12C3DF5D4BEE}"/>
              </a:ext>
            </a:extLst>
          </p:cNvPr>
          <p:cNvSpPr>
            <a:spLocks noGrp="1"/>
          </p:cNvSpPr>
          <p:nvPr>
            <p:ph sz="quarter" idx="20" hasCustomPrompt="1"/>
          </p:nvPr>
        </p:nvSpPr>
        <p:spPr>
          <a:xfrm>
            <a:off x="42599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1671682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Logos Slide" preserve="1" userDrawn="1">
  <p:cSld name="2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2" name="Inhaltsplatzhalter 3">
            <a:extLst>
              <a:ext uri="{FF2B5EF4-FFF2-40B4-BE49-F238E27FC236}">
                <a16:creationId xmlns:a16="http://schemas.microsoft.com/office/drawing/2014/main" id="{5F227242-415A-43A5-8AD8-DD725C99E36C}"/>
              </a:ext>
            </a:extLst>
          </p:cNvPr>
          <p:cNvSpPr>
            <a:spLocks noGrp="1"/>
          </p:cNvSpPr>
          <p:nvPr>
            <p:ph sz="quarter" idx="21" hasCustomPrompt="1"/>
          </p:nvPr>
        </p:nvSpPr>
        <p:spPr>
          <a:xfrm>
            <a:off x="2333558"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3" name="Inhaltsplatzhalter 3">
            <a:extLst>
              <a:ext uri="{FF2B5EF4-FFF2-40B4-BE49-F238E27FC236}">
                <a16:creationId xmlns:a16="http://schemas.microsoft.com/office/drawing/2014/main" id="{C463D638-F60E-43FB-AD1C-F3613FC5BC24}"/>
              </a:ext>
            </a:extLst>
          </p:cNvPr>
          <p:cNvSpPr>
            <a:spLocks noGrp="1"/>
          </p:cNvSpPr>
          <p:nvPr>
            <p:ph sz="quarter" idx="23" hasCustomPrompt="1"/>
          </p:nvPr>
        </p:nvSpPr>
        <p:spPr>
          <a:xfrm>
            <a:off x="6187158"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143280310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Logos Slide" preserve="1" userDrawn="1">
  <p:cSld name="3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0" name="Inhaltsplatzhalter 3">
            <a:extLst>
              <a:ext uri="{FF2B5EF4-FFF2-40B4-BE49-F238E27FC236}">
                <a16:creationId xmlns:a16="http://schemas.microsoft.com/office/drawing/2014/main" id="{DF915D6A-53FA-478C-88DD-D80CECB10583}"/>
              </a:ext>
            </a:extLst>
          </p:cNvPr>
          <p:cNvSpPr>
            <a:spLocks noGrp="1"/>
          </p:cNvSpPr>
          <p:nvPr>
            <p:ph sz="quarter" idx="18" hasCustomPrompt="1"/>
          </p:nvPr>
        </p:nvSpPr>
        <p:spPr>
          <a:xfrm>
            <a:off x="4063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5FE0B70F-3B92-4265-873F-FBA7B533FA67}"/>
              </a:ext>
            </a:extLst>
          </p:cNvPr>
          <p:cNvSpPr>
            <a:spLocks noGrp="1"/>
          </p:cNvSpPr>
          <p:nvPr>
            <p:ph sz="quarter" idx="19" hasCustomPrompt="1"/>
          </p:nvPr>
        </p:nvSpPr>
        <p:spPr>
          <a:xfrm>
            <a:off x="8113600"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0905D8F1-FF05-4AE6-8509-17B0AC579A0B}"/>
              </a:ext>
            </a:extLst>
          </p:cNvPr>
          <p:cNvSpPr>
            <a:spLocks noGrp="1"/>
          </p:cNvSpPr>
          <p:nvPr>
            <p:ph sz="quarter" idx="20" hasCustomPrompt="1"/>
          </p:nvPr>
        </p:nvSpPr>
        <p:spPr>
          <a:xfrm>
            <a:off x="42599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782718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Logos Slide" preserve="1" userDrawn="1">
  <p:cSld name="4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2" name="Inhaltsplatzhalter 3">
            <a:extLst>
              <a:ext uri="{FF2B5EF4-FFF2-40B4-BE49-F238E27FC236}">
                <a16:creationId xmlns:a16="http://schemas.microsoft.com/office/drawing/2014/main" id="{D167F0D7-3612-41C4-B6B1-41D3CDB0BAA2}"/>
              </a:ext>
            </a:extLst>
          </p:cNvPr>
          <p:cNvSpPr>
            <a:spLocks noGrp="1"/>
          </p:cNvSpPr>
          <p:nvPr>
            <p:ph sz="quarter" idx="18" hasCustomPrompt="1"/>
          </p:nvPr>
        </p:nvSpPr>
        <p:spPr>
          <a:xfrm>
            <a:off x="2333558"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3" name="Inhaltsplatzhalter 3">
            <a:extLst>
              <a:ext uri="{FF2B5EF4-FFF2-40B4-BE49-F238E27FC236}">
                <a16:creationId xmlns:a16="http://schemas.microsoft.com/office/drawing/2014/main" id="{55E7F20E-918A-41F4-95EA-56916FC813AD}"/>
              </a:ext>
            </a:extLst>
          </p:cNvPr>
          <p:cNvSpPr>
            <a:spLocks noGrp="1"/>
          </p:cNvSpPr>
          <p:nvPr>
            <p:ph sz="quarter" idx="20" hasCustomPrompt="1"/>
          </p:nvPr>
        </p:nvSpPr>
        <p:spPr>
          <a:xfrm>
            <a:off x="6187158"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4" name="Inhaltsplatzhalter 3">
            <a:extLst>
              <a:ext uri="{FF2B5EF4-FFF2-40B4-BE49-F238E27FC236}">
                <a16:creationId xmlns:a16="http://schemas.microsoft.com/office/drawing/2014/main" id="{78C3B1B6-BC48-4EF6-8B42-CD17E5D1D84E}"/>
              </a:ext>
            </a:extLst>
          </p:cNvPr>
          <p:cNvSpPr>
            <a:spLocks noGrp="1"/>
          </p:cNvSpPr>
          <p:nvPr>
            <p:ph sz="quarter" idx="21" hasCustomPrompt="1"/>
          </p:nvPr>
        </p:nvSpPr>
        <p:spPr>
          <a:xfrm>
            <a:off x="2333558"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5" name="Inhaltsplatzhalter 3">
            <a:extLst>
              <a:ext uri="{FF2B5EF4-FFF2-40B4-BE49-F238E27FC236}">
                <a16:creationId xmlns:a16="http://schemas.microsoft.com/office/drawing/2014/main" id="{16D1531D-6289-416C-9FCB-370E02A0EB9E}"/>
              </a:ext>
            </a:extLst>
          </p:cNvPr>
          <p:cNvSpPr>
            <a:spLocks noGrp="1"/>
          </p:cNvSpPr>
          <p:nvPr>
            <p:ph sz="quarter" idx="23" hasCustomPrompt="1"/>
          </p:nvPr>
        </p:nvSpPr>
        <p:spPr>
          <a:xfrm>
            <a:off x="6187158"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1254404761"/>
      </p:ext>
    </p:extLst>
  </p:cSld>
  <p:clrMapOvr>
    <a:masterClrMapping/>
  </p:clrMapOvr>
  <p:extLst>
    <p:ext uri="{DCECCB84-F9BA-43D5-87BE-67443E8EF086}">
      <p15:sldGuideLst xmlns:p15="http://schemas.microsoft.com/office/powerpoint/2012/main">
        <p15:guide id="1" pos="3840">
          <p15:clr>
            <a:srgbClr val="FBAE40"/>
          </p15:clr>
        </p15:guide>
        <p15:guide id="2" orient="horz" pos="259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 Logos Slide" preserve="1" userDrawn="1">
  <p:cSld name="5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4" name="Inhaltsplatzhalter 3">
            <a:extLst>
              <a:ext uri="{FF2B5EF4-FFF2-40B4-BE49-F238E27FC236}">
                <a16:creationId xmlns:a16="http://schemas.microsoft.com/office/drawing/2014/main" id="{78C3B1B6-BC48-4EF6-8B42-CD17E5D1D84E}"/>
              </a:ext>
            </a:extLst>
          </p:cNvPr>
          <p:cNvSpPr>
            <a:spLocks noGrp="1"/>
          </p:cNvSpPr>
          <p:nvPr>
            <p:ph sz="quarter" idx="21" hasCustomPrompt="1"/>
          </p:nvPr>
        </p:nvSpPr>
        <p:spPr>
          <a:xfrm>
            <a:off x="2333558"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5" name="Inhaltsplatzhalter 3">
            <a:extLst>
              <a:ext uri="{FF2B5EF4-FFF2-40B4-BE49-F238E27FC236}">
                <a16:creationId xmlns:a16="http://schemas.microsoft.com/office/drawing/2014/main" id="{16D1531D-6289-416C-9FCB-370E02A0EB9E}"/>
              </a:ext>
            </a:extLst>
          </p:cNvPr>
          <p:cNvSpPr>
            <a:spLocks noGrp="1"/>
          </p:cNvSpPr>
          <p:nvPr>
            <p:ph sz="quarter" idx="23" hasCustomPrompt="1"/>
          </p:nvPr>
        </p:nvSpPr>
        <p:spPr>
          <a:xfrm>
            <a:off x="6187158"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6" name="Inhaltsplatzhalter 3">
            <a:extLst>
              <a:ext uri="{FF2B5EF4-FFF2-40B4-BE49-F238E27FC236}">
                <a16:creationId xmlns:a16="http://schemas.microsoft.com/office/drawing/2014/main" id="{3EC3F131-CDAB-4883-88F7-0E3017BD1B56}"/>
              </a:ext>
            </a:extLst>
          </p:cNvPr>
          <p:cNvSpPr>
            <a:spLocks noGrp="1"/>
          </p:cNvSpPr>
          <p:nvPr>
            <p:ph sz="quarter" idx="18" hasCustomPrompt="1"/>
          </p:nvPr>
        </p:nvSpPr>
        <p:spPr>
          <a:xfrm>
            <a:off x="406399"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7" name="Inhaltsplatzhalter 3">
            <a:extLst>
              <a:ext uri="{FF2B5EF4-FFF2-40B4-BE49-F238E27FC236}">
                <a16:creationId xmlns:a16="http://schemas.microsoft.com/office/drawing/2014/main" id="{818E0748-3C8D-4FE5-AA16-3260CE1A60AD}"/>
              </a:ext>
            </a:extLst>
          </p:cNvPr>
          <p:cNvSpPr>
            <a:spLocks noGrp="1"/>
          </p:cNvSpPr>
          <p:nvPr>
            <p:ph sz="quarter" idx="19" hasCustomPrompt="1"/>
          </p:nvPr>
        </p:nvSpPr>
        <p:spPr>
          <a:xfrm>
            <a:off x="8113600"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8" name="Inhaltsplatzhalter 3">
            <a:extLst>
              <a:ext uri="{FF2B5EF4-FFF2-40B4-BE49-F238E27FC236}">
                <a16:creationId xmlns:a16="http://schemas.microsoft.com/office/drawing/2014/main" id="{84F10996-3E88-4831-9BB7-3DD6F429928D}"/>
              </a:ext>
            </a:extLst>
          </p:cNvPr>
          <p:cNvSpPr>
            <a:spLocks noGrp="1"/>
          </p:cNvSpPr>
          <p:nvPr>
            <p:ph sz="quarter" idx="24" hasCustomPrompt="1"/>
          </p:nvPr>
        </p:nvSpPr>
        <p:spPr>
          <a:xfrm>
            <a:off x="4259999"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2683873922"/>
      </p:ext>
    </p:extLst>
  </p:cSld>
  <p:clrMapOvr>
    <a:masterClrMapping/>
  </p:clrMapOvr>
  <p:extLst>
    <p:ext uri="{DCECCB84-F9BA-43D5-87BE-67443E8EF086}">
      <p15:sldGuideLst xmlns:p15="http://schemas.microsoft.com/office/powerpoint/2012/main">
        <p15:guide id="1" pos="3840">
          <p15:clr>
            <a:srgbClr val="FBAE40"/>
          </p15:clr>
        </p15:guide>
        <p15:guide id="2" orient="horz" pos="259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 Logos Slide" preserve="1" userDrawn="1">
  <p:cSld name="6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6" name="Inhaltsplatzhalter 3">
            <a:extLst>
              <a:ext uri="{FF2B5EF4-FFF2-40B4-BE49-F238E27FC236}">
                <a16:creationId xmlns:a16="http://schemas.microsoft.com/office/drawing/2014/main" id="{3EC3F131-CDAB-4883-88F7-0E3017BD1B56}"/>
              </a:ext>
            </a:extLst>
          </p:cNvPr>
          <p:cNvSpPr>
            <a:spLocks noGrp="1"/>
          </p:cNvSpPr>
          <p:nvPr>
            <p:ph sz="quarter" idx="18" hasCustomPrompt="1"/>
          </p:nvPr>
        </p:nvSpPr>
        <p:spPr>
          <a:xfrm>
            <a:off x="406399"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7" name="Inhaltsplatzhalter 3">
            <a:extLst>
              <a:ext uri="{FF2B5EF4-FFF2-40B4-BE49-F238E27FC236}">
                <a16:creationId xmlns:a16="http://schemas.microsoft.com/office/drawing/2014/main" id="{818E0748-3C8D-4FE5-AA16-3260CE1A60AD}"/>
              </a:ext>
            </a:extLst>
          </p:cNvPr>
          <p:cNvSpPr>
            <a:spLocks noGrp="1"/>
          </p:cNvSpPr>
          <p:nvPr>
            <p:ph sz="quarter" idx="19" hasCustomPrompt="1"/>
          </p:nvPr>
        </p:nvSpPr>
        <p:spPr>
          <a:xfrm>
            <a:off x="8113600"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8" name="Inhaltsplatzhalter 3">
            <a:extLst>
              <a:ext uri="{FF2B5EF4-FFF2-40B4-BE49-F238E27FC236}">
                <a16:creationId xmlns:a16="http://schemas.microsoft.com/office/drawing/2014/main" id="{84F10996-3E88-4831-9BB7-3DD6F429928D}"/>
              </a:ext>
            </a:extLst>
          </p:cNvPr>
          <p:cNvSpPr>
            <a:spLocks noGrp="1"/>
          </p:cNvSpPr>
          <p:nvPr>
            <p:ph sz="quarter" idx="24" hasCustomPrompt="1"/>
          </p:nvPr>
        </p:nvSpPr>
        <p:spPr>
          <a:xfrm>
            <a:off x="4259999" y="4206127"/>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0" name="Inhaltsplatzhalter 3">
            <a:extLst>
              <a:ext uri="{FF2B5EF4-FFF2-40B4-BE49-F238E27FC236}">
                <a16:creationId xmlns:a16="http://schemas.microsoft.com/office/drawing/2014/main" id="{177DBC43-DF4D-44D6-B818-BDFB3CCB4F03}"/>
              </a:ext>
            </a:extLst>
          </p:cNvPr>
          <p:cNvSpPr>
            <a:spLocks noGrp="1"/>
          </p:cNvSpPr>
          <p:nvPr>
            <p:ph sz="quarter" idx="25" hasCustomPrompt="1"/>
          </p:nvPr>
        </p:nvSpPr>
        <p:spPr>
          <a:xfrm>
            <a:off x="406399"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CCB23B9E-5EB8-4DAD-9006-646B92DB82FA}"/>
              </a:ext>
            </a:extLst>
          </p:cNvPr>
          <p:cNvSpPr>
            <a:spLocks noGrp="1"/>
          </p:cNvSpPr>
          <p:nvPr>
            <p:ph sz="quarter" idx="26" hasCustomPrompt="1"/>
          </p:nvPr>
        </p:nvSpPr>
        <p:spPr>
          <a:xfrm>
            <a:off x="8113600"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F508FE84-18B3-453E-BDC1-377A00EB17B5}"/>
              </a:ext>
            </a:extLst>
          </p:cNvPr>
          <p:cNvSpPr>
            <a:spLocks noGrp="1"/>
          </p:cNvSpPr>
          <p:nvPr>
            <p:ph sz="quarter" idx="27" hasCustomPrompt="1"/>
          </p:nvPr>
        </p:nvSpPr>
        <p:spPr>
          <a:xfrm>
            <a:off x="4259999" y="2595004"/>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4164095022"/>
      </p:ext>
    </p:extLst>
  </p:cSld>
  <p:clrMapOvr>
    <a:masterClrMapping/>
  </p:clrMapOvr>
  <p:extLst>
    <p:ext uri="{DCECCB84-F9BA-43D5-87BE-67443E8EF086}">
      <p15:sldGuideLst xmlns:p15="http://schemas.microsoft.com/office/powerpoint/2012/main">
        <p15:guide id="1" pos="3840">
          <p15:clr>
            <a:srgbClr val="FBAE40"/>
          </p15:clr>
        </p15:guide>
        <p15:guide id="2" orient="horz" pos="259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 Logos Slide" preserve="1" userDrawn="1">
  <p:cSld name="7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6" name="Inhaltsplatzhalter 3">
            <a:extLst>
              <a:ext uri="{FF2B5EF4-FFF2-40B4-BE49-F238E27FC236}">
                <a16:creationId xmlns:a16="http://schemas.microsoft.com/office/drawing/2014/main" id="{400E9229-7CCE-4F98-9409-3145BDF89682}"/>
              </a:ext>
            </a:extLst>
          </p:cNvPr>
          <p:cNvSpPr>
            <a:spLocks noGrp="1"/>
          </p:cNvSpPr>
          <p:nvPr>
            <p:ph sz="quarter" idx="18" hasCustomPrompt="1"/>
          </p:nvPr>
        </p:nvSpPr>
        <p:spPr>
          <a:xfrm>
            <a:off x="4063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9" name="Inhaltsplatzhalter 3">
            <a:extLst>
              <a:ext uri="{FF2B5EF4-FFF2-40B4-BE49-F238E27FC236}">
                <a16:creationId xmlns:a16="http://schemas.microsoft.com/office/drawing/2014/main" id="{7A379F39-5415-4B84-83D4-63CB3D8C7D6E}"/>
              </a:ext>
            </a:extLst>
          </p:cNvPr>
          <p:cNvSpPr>
            <a:spLocks noGrp="1"/>
          </p:cNvSpPr>
          <p:nvPr>
            <p:ph sz="quarter" idx="19" hasCustomPrompt="1"/>
          </p:nvPr>
        </p:nvSpPr>
        <p:spPr>
          <a:xfrm>
            <a:off x="8113600"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7" name="Inhaltsplatzhalter 3">
            <a:extLst>
              <a:ext uri="{FF2B5EF4-FFF2-40B4-BE49-F238E27FC236}">
                <a16:creationId xmlns:a16="http://schemas.microsoft.com/office/drawing/2014/main" id="{834BE1BC-F22F-4FE9-9FAF-B535282BAABC}"/>
              </a:ext>
            </a:extLst>
          </p:cNvPr>
          <p:cNvSpPr>
            <a:spLocks noGrp="1"/>
          </p:cNvSpPr>
          <p:nvPr>
            <p:ph sz="quarter" idx="20" hasCustomPrompt="1"/>
          </p:nvPr>
        </p:nvSpPr>
        <p:spPr>
          <a:xfrm>
            <a:off x="42599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8113600"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42599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3" name="Inhaltsplatzhalter 3">
            <a:extLst>
              <a:ext uri="{FF2B5EF4-FFF2-40B4-BE49-F238E27FC236}">
                <a16:creationId xmlns:a16="http://schemas.microsoft.com/office/drawing/2014/main" id="{EDB9BEE2-478B-4642-8BF7-C2A907ED4AD6}"/>
              </a:ext>
            </a:extLst>
          </p:cNvPr>
          <p:cNvSpPr>
            <a:spLocks noGrp="1"/>
          </p:cNvSpPr>
          <p:nvPr>
            <p:ph sz="quarter" idx="24" hasCustomPrompt="1"/>
          </p:nvPr>
        </p:nvSpPr>
        <p:spPr>
          <a:xfrm>
            <a:off x="406399"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2228055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 Logos Slide" preserve="1" userDrawn="1">
  <p:cSld name="8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6" name="Inhaltsplatzhalter 3">
            <a:extLst>
              <a:ext uri="{FF2B5EF4-FFF2-40B4-BE49-F238E27FC236}">
                <a16:creationId xmlns:a16="http://schemas.microsoft.com/office/drawing/2014/main" id="{400E9229-7CCE-4F98-9409-3145BDF89682}"/>
              </a:ext>
            </a:extLst>
          </p:cNvPr>
          <p:cNvSpPr>
            <a:spLocks noGrp="1"/>
          </p:cNvSpPr>
          <p:nvPr>
            <p:ph sz="quarter" idx="18" hasCustomPrompt="1"/>
          </p:nvPr>
        </p:nvSpPr>
        <p:spPr>
          <a:xfrm>
            <a:off x="4063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9" name="Inhaltsplatzhalter 3">
            <a:extLst>
              <a:ext uri="{FF2B5EF4-FFF2-40B4-BE49-F238E27FC236}">
                <a16:creationId xmlns:a16="http://schemas.microsoft.com/office/drawing/2014/main" id="{7A379F39-5415-4B84-83D4-63CB3D8C7D6E}"/>
              </a:ext>
            </a:extLst>
          </p:cNvPr>
          <p:cNvSpPr>
            <a:spLocks noGrp="1"/>
          </p:cNvSpPr>
          <p:nvPr>
            <p:ph sz="quarter" idx="19" hasCustomPrompt="1"/>
          </p:nvPr>
        </p:nvSpPr>
        <p:spPr>
          <a:xfrm>
            <a:off x="8113600"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7" name="Inhaltsplatzhalter 3">
            <a:extLst>
              <a:ext uri="{FF2B5EF4-FFF2-40B4-BE49-F238E27FC236}">
                <a16:creationId xmlns:a16="http://schemas.microsoft.com/office/drawing/2014/main" id="{834BE1BC-F22F-4FE9-9FAF-B535282BAABC}"/>
              </a:ext>
            </a:extLst>
          </p:cNvPr>
          <p:cNvSpPr>
            <a:spLocks noGrp="1"/>
          </p:cNvSpPr>
          <p:nvPr>
            <p:ph sz="quarter" idx="20" hasCustomPrompt="1"/>
          </p:nvPr>
        </p:nvSpPr>
        <p:spPr>
          <a:xfrm>
            <a:off x="42599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8113600"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42599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3" name="Inhaltsplatzhalter 3">
            <a:extLst>
              <a:ext uri="{FF2B5EF4-FFF2-40B4-BE49-F238E27FC236}">
                <a16:creationId xmlns:a16="http://schemas.microsoft.com/office/drawing/2014/main" id="{EDB9BEE2-478B-4642-8BF7-C2A907ED4AD6}"/>
              </a:ext>
            </a:extLst>
          </p:cNvPr>
          <p:cNvSpPr>
            <a:spLocks noGrp="1"/>
          </p:cNvSpPr>
          <p:nvPr>
            <p:ph sz="quarter" idx="24" hasCustomPrompt="1"/>
          </p:nvPr>
        </p:nvSpPr>
        <p:spPr>
          <a:xfrm>
            <a:off x="406399"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5" name="Inhaltsplatzhalter 3">
            <a:extLst>
              <a:ext uri="{FF2B5EF4-FFF2-40B4-BE49-F238E27FC236}">
                <a16:creationId xmlns:a16="http://schemas.microsoft.com/office/drawing/2014/main" id="{361617EB-0690-4C3B-B9DD-F652B52B8BDE}"/>
              </a:ext>
            </a:extLst>
          </p:cNvPr>
          <p:cNvSpPr>
            <a:spLocks noGrp="1"/>
          </p:cNvSpPr>
          <p:nvPr>
            <p:ph sz="quarter" idx="26" hasCustomPrompt="1"/>
          </p:nvPr>
        </p:nvSpPr>
        <p:spPr>
          <a:xfrm>
            <a:off x="4259999"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2500087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Slide" preserve="1" userDrawn="1">
  <p:cSld name="Text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3" name="Content Placeholder 2">
            <a:extLst>
              <a:ext uri="{FF2B5EF4-FFF2-40B4-BE49-F238E27FC236}">
                <a16:creationId xmlns:a16="http://schemas.microsoft.com/office/drawing/2014/main" id="{CE46BB23-E5A0-4C7A-B094-332E677706A4}"/>
              </a:ext>
            </a:extLst>
          </p:cNvPr>
          <p:cNvSpPr>
            <a:spLocks noGrp="1"/>
          </p:cNvSpPr>
          <p:nvPr>
            <p:ph sz="quarter" idx="14"/>
          </p:nvPr>
        </p:nvSpPr>
        <p:spPr>
          <a:xfrm>
            <a:off x="406398" y="1789353"/>
            <a:ext cx="11379200" cy="46622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2" name="TextBox 1">
            <a:extLst>
              <a:ext uri="{FF2B5EF4-FFF2-40B4-BE49-F238E27FC236}">
                <a16:creationId xmlns:a16="http://schemas.microsoft.com/office/drawing/2014/main" id="{41692868-FA10-4E47-8DCC-7C37F8F4794E}"/>
              </a:ext>
            </a:extLst>
          </p:cNvPr>
          <p:cNvSpPr txBox="1"/>
          <p:nvPr userDrawn="1"/>
        </p:nvSpPr>
        <p:spPr>
          <a:xfrm>
            <a:off x="1127531" y="6668932"/>
            <a:ext cx="0" cy="0"/>
          </a:xfrm>
          <a:prstGeom prst="rect">
            <a:avLst/>
          </a:prstGeom>
          <a:noFill/>
        </p:spPr>
        <p:txBody>
          <a:bodyPr wrap="none" lIns="0" tIns="0" rIns="0" bIns="0" rtlCol="0">
            <a:noAutofit/>
          </a:bodyPr>
          <a:lstStyle/>
          <a:p>
            <a:pPr algn="l"/>
            <a:endParaRPr lang="en-US" sz="2200" err="1">
              <a:latin typeface="AA Zuehlke" pitchFamily="2" charset="0"/>
            </a:endParaRPr>
          </a:p>
        </p:txBody>
      </p:sp>
    </p:spTree>
    <p:extLst>
      <p:ext uri="{BB962C8B-B14F-4D97-AF65-F5344CB8AC3E}">
        <p14:creationId xmlns:p14="http://schemas.microsoft.com/office/powerpoint/2010/main" val="17440455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 Logos Slide" preserve="1" userDrawn="1">
  <p:cSld name="9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6" name="Inhaltsplatzhalter 3">
            <a:extLst>
              <a:ext uri="{FF2B5EF4-FFF2-40B4-BE49-F238E27FC236}">
                <a16:creationId xmlns:a16="http://schemas.microsoft.com/office/drawing/2014/main" id="{400E9229-7CCE-4F98-9409-3145BDF89682}"/>
              </a:ext>
            </a:extLst>
          </p:cNvPr>
          <p:cNvSpPr>
            <a:spLocks noGrp="1"/>
          </p:cNvSpPr>
          <p:nvPr>
            <p:ph sz="quarter" idx="18" hasCustomPrompt="1"/>
          </p:nvPr>
        </p:nvSpPr>
        <p:spPr>
          <a:xfrm>
            <a:off x="4063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9" name="Inhaltsplatzhalter 3">
            <a:extLst>
              <a:ext uri="{FF2B5EF4-FFF2-40B4-BE49-F238E27FC236}">
                <a16:creationId xmlns:a16="http://schemas.microsoft.com/office/drawing/2014/main" id="{7A379F39-5415-4B84-83D4-63CB3D8C7D6E}"/>
              </a:ext>
            </a:extLst>
          </p:cNvPr>
          <p:cNvSpPr>
            <a:spLocks noGrp="1"/>
          </p:cNvSpPr>
          <p:nvPr>
            <p:ph sz="quarter" idx="19" hasCustomPrompt="1"/>
          </p:nvPr>
        </p:nvSpPr>
        <p:spPr>
          <a:xfrm>
            <a:off x="8113600"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7" name="Inhaltsplatzhalter 3">
            <a:extLst>
              <a:ext uri="{FF2B5EF4-FFF2-40B4-BE49-F238E27FC236}">
                <a16:creationId xmlns:a16="http://schemas.microsoft.com/office/drawing/2014/main" id="{834BE1BC-F22F-4FE9-9FAF-B535282BAABC}"/>
              </a:ext>
            </a:extLst>
          </p:cNvPr>
          <p:cNvSpPr>
            <a:spLocks noGrp="1"/>
          </p:cNvSpPr>
          <p:nvPr>
            <p:ph sz="quarter" idx="20" hasCustomPrompt="1"/>
          </p:nvPr>
        </p:nvSpPr>
        <p:spPr>
          <a:xfrm>
            <a:off x="4259999" y="3400478"/>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8113600"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4259999" y="1789355"/>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3" name="Inhaltsplatzhalter 3">
            <a:extLst>
              <a:ext uri="{FF2B5EF4-FFF2-40B4-BE49-F238E27FC236}">
                <a16:creationId xmlns:a16="http://schemas.microsoft.com/office/drawing/2014/main" id="{EDB9BEE2-478B-4642-8BF7-C2A907ED4AD6}"/>
              </a:ext>
            </a:extLst>
          </p:cNvPr>
          <p:cNvSpPr>
            <a:spLocks noGrp="1"/>
          </p:cNvSpPr>
          <p:nvPr>
            <p:ph sz="quarter" idx="24" hasCustomPrompt="1"/>
          </p:nvPr>
        </p:nvSpPr>
        <p:spPr>
          <a:xfrm>
            <a:off x="406399"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4" name="Inhaltsplatzhalter 3">
            <a:extLst>
              <a:ext uri="{FF2B5EF4-FFF2-40B4-BE49-F238E27FC236}">
                <a16:creationId xmlns:a16="http://schemas.microsoft.com/office/drawing/2014/main" id="{FF773C9C-D4EC-4A88-AA70-6D8EA2685F01}"/>
              </a:ext>
            </a:extLst>
          </p:cNvPr>
          <p:cNvSpPr>
            <a:spLocks noGrp="1"/>
          </p:cNvSpPr>
          <p:nvPr>
            <p:ph sz="quarter" idx="25" hasCustomPrompt="1"/>
          </p:nvPr>
        </p:nvSpPr>
        <p:spPr>
          <a:xfrm>
            <a:off x="8113600"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
        <p:nvSpPr>
          <p:cNvPr id="15" name="Inhaltsplatzhalter 3">
            <a:extLst>
              <a:ext uri="{FF2B5EF4-FFF2-40B4-BE49-F238E27FC236}">
                <a16:creationId xmlns:a16="http://schemas.microsoft.com/office/drawing/2014/main" id="{361617EB-0690-4C3B-B9DD-F652B52B8BDE}"/>
              </a:ext>
            </a:extLst>
          </p:cNvPr>
          <p:cNvSpPr>
            <a:spLocks noGrp="1"/>
          </p:cNvSpPr>
          <p:nvPr>
            <p:ph sz="quarter" idx="26" hasCustomPrompt="1"/>
          </p:nvPr>
        </p:nvSpPr>
        <p:spPr>
          <a:xfrm>
            <a:off x="4259999" y="5011601"/>
            <a:ext cx="3672000" cy="1440000"/>
          </a:xfrm>
        </p:spPr>
        <p:txBody>
          <a:bodyPr anchor="ctr"/>
          <a:lstStyle>
            <a:lvl1pPr marL="0" indent="0" algn="ctr">
              <a:buFontTx/>
              <a:buNone/>
              <a:defRPr sz="2000">
                <a:solidFill>
                  <a:schemeClr val="tx1"/>
                </a:solidFill>
              </a:defRPr>
            </a:lvl1pPr>
          </a:lstStyle>
          <a:p>
            <a:r>
              <a:rPr lang="de-CH" noProof="0"/>
              <a:t>Reference Logo</a:t>
            </a:r>
          </a:p>
        </p:txBody>
      </p:sp>
    </p:spTree>
    <p:extLst>
      <p:ext uri="{BB962C8B-B14F-4D97-AF65-F5344CB8AC3E}">
        <p14:creationId xmlns:p14="http://schemas.microsoft.com/office/powerpoint/2010/main" val="3618133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6 Logos Slide" preserve="1" userDrawn="1">
  <p:cSld name="16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9" y="1789354"/>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9085577" y="1789355"/>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3299458" y="1789355"/>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17" name="Inhaltsplatzhalter 3">
            <a:extLst>
              <a:ext uri="{FF2B5EF4-FFF2-40B4-BE49-F238E27FC236}">
                <a16:creationId xmlns:a16="http://schemas.microsoft.com/office/drawing/2014/main" id="{FD52236F-B513-4A7C-B876-6F453E438A55}"/>
              </a:ext>
            </a:extLst>
          </p:cNvPr>
          <p:cNvSpPr>
            <a:spLocks noGrp="1"/>
          </p:cNvSpPr>
          <p:nvPr>
            <p:ph sz="quarter" idx="27" hasCustomPrompt="1"/>
          </p:nvPr>
        </p:nvSpPr>
        <p:spPr>
          <a:xfrm>
            <a:off x="6192517" y="1789355"/>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18" name="Inhaltsplatzhalter 3">
            <a:extLst>
              <a:ext uri="{FF2B5EF4-FFF2-40B4-BE49-F238E27FC236}">
                <a16:creationId xmlns:a16="http://schemas.microsoft.com/office/drawing/2014/main" id="{848B58CD-7EEA-47CE-9A40-D5070E41598D}"/>
              </a:ext>
            </a:extLst>
          </p:cNvPr>
          <p:cNvSpPr>
            <a:spLocks noGrp="1"/>
          </p:cNvSpPr>
          <p:nvPr>
            <p:ph sz="quarter" idx="28" hasCustomPrompt="1"/>
          </p:nvPr>
        </p:nvSpPr>
        <p:spPr>
          <a:xfrm>
            <a:off x="406399" y="2995435"/>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19" name="Inhaltsplatzhalter 3">
            <a:extLst>
              <a:ext uri="{FF2B5EF4-FFF2-40B4-BE49-F238E27FC236}">
                <a16:creationId xmlns:a16="http://schemas.microsoft.com/office/drawing/2014/main" id="{F205B0C2-025E-4943-9091-02D13C5F4F57}"/>
              </a:ext>
            </a:extLst>
          </p:cNvPr>
          <p:cNvSpPr>
            <a:spLocks noGrp="1"/>
          </p:cNvSpPr>
          <p:nvPr>
            <p:ph sz="quarter" idx="29" hasCustomPrompt="1"/>
          </p:nvPr>
        </p:nvSpPr>
        <p:spPr>
          <a:xfrm>
            <a:off x="9085577" y="2995436"/>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0" name="Inhaltsplatzhalter 3">
            <a:extLst>
              <a:ext uri="{FF2B5EF4-FFF2-40B4-BE49-F238E27FC236}">
                <a16:creationId xmlns:a16="http://schemas.microsoft.com/office/drawing/2014/main" id="{1511EB7A-0567-4353-95CA-39F4C0EE58EA}"/>
              </a:ext>
            </a:extLst>
          </p:cNvPr>
          <p:cNvSpPr>
            <a:spLocks noGrp="1"/>
          </p:cNvSpPr>
          <p:nvPr>
            <p:ph sz="quarter" idx="30" hasCustomPrompt="1"/>
          </p:nvPr>
        </p:nvSpPr>
        <p:spPr>
          <a:xfrm>
            <a:off x="3299458" y="2995436"/>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1" name="Inhaltsplatzhalter 3">
            <a:extLst>
              <a:ext uri="{FF2B5EF4-FFF2-40B4-BE49-F238E27FC236}">
                <a16:creationId xmlns:a16="http://schemas.microsoft.com/office/drawing/2014/main" id="{FDA51486-A8CC-450C-991B-49916F2F638D}"/>
              </a:ext>
            </a:extLst>
          </p:cNvPr>
          <p:cNvSpPr>
            <a:spLocks noGrp="1"/>
          </p:cNvSpPr>
          <p:nvPr>
            <p:ph sz="quarter" idx="31" hasCustomPrompt="1"/>
          </p:nvPr>
        </p:nvSpPr>
        <p:spPr>
          <a:xfrm>
            <a:off x="6192517" y="2995436"/>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2" name="Inhaltsplatzhalter 3">
            <a:extLst>
              <a:ext uri="{FF2B5EF4-FFF2-40B4-BE49-F238E27FC236}">
                <a16:creationId xmlns:a16="http://schemas.microsoft.com/office/drawing/2014/main" id="{4C4E5124-33C7-420B-8639-B5B9FB8BCCF4}"/>
              </a:ext>
            </a:extLst>
          </p:cNvPr>
          <p:cNvSpPr>
            <a:spLocks noGrp="1"/>
          </p:cNvSpPr>
          <p:nvPr>
            <p:ph sz="quarter" idx="32" hasCustomPrompt="1"/>
          </p:nvPr>
        </p:nvSpPr>
        <p:spPr>
          <a:xfrm>
            <a:off x="406399" y="4201516"/>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3" name="Inhaltsplatzhalter 3">
            <a:extLst>
              <a:ext uri="{FF2B5EF4-FFF2-40B4-BE49-F238E27FC236}">
                <a16:creationId xmlns:a16="http://schemas.microsoft.com/office/drawing/2014/main" id="{AD0AED3B-C1AD-4969-B243-4671DE259AD6}"/>
              </a:ext>
            </a:extLst>
          </p:cNvPr>
          <p:cNvSpPr>
            <a:spLocks noGrp="1"/>
          </p:cNvSpPr>
          <p:nvPr>
            <p:ph sz="quarter" idx="33" hasCustomPrompt="1"/>
          </p:nvPr>
        </p:nvSpPr>
        <p:spPr>
          <a:xfrm>
            <a:off x="9085577" y="4201517"/>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4" name="Inhaltsplatzhalter 3">
            <a:extLst>
              <a:ext uri="{FF2B5EF4-FFF2-40B4-BE49-F238E27FC236}">
                <a16:creationId xmlns:a16="http://schemas.microsoft.com/office/drawing/2014/main" id="{7D7473B3-3226-4D39-99CD-A0FE166900FF}"/>
              </a:ext>
            </a:extLst>
          </p:cNvPr>
          <p:cNvSpPr>
            <a:spLocks noGrp="1"/>
          </p:cNvSpPr>
          <p:nvPr>
            <p:ph sz="quarter" idx="34" hasCustomPrompt="1"/>
          </p:nvPr>
        </p:nvSpPr>
        <p:spPr>
          <a:xfrm>
            <a:off x="3299458" y="4201517"/>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5" name="Inhaltsplatzhalter 3">
            <a:extLst>
              <a:ext uri="{FF2B5EF4-FFF2-40B4-BE49-F238E27FC236}">
                <a16:creationId xmlns:a16="http://schemas.microsoft.com/office/drawing/2014/main" id="{87CF6ED1-9B34-4C07-ABF6-0D6A67381BC6}"/>
              </a:ext>
            </a:extLst>
          </p:cNvPr>
          <p:cNvSpPr>
            <a:spLocks noGrp="1"/>
          </p:cNvSpPr>
          <p:nvPr>
            <p:ph sz="quarter" idx="35" hasCustomPrompt="1"/>
          </p:nvPr>
        </p:nvSpPr>
        <p:spPr>
          <a:xfrm>
            <a:off x="6192517" y="4201517"/>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6" name="Inhaltsplatzhalter 3">
            <a:extLst>
              <a:ext uri="{FF2B5EF4-FFF2-40B4-BE49-F238E27FC236}">
                <a16:creationId xmlns:a16="http://schemas.microsoft.com/office/drawing/2014/main" id="{B703E29C-EA2E-436F-A7B5-B525FA211220}"/>
              </a:ext>
            </a:extLst>
          </p:cNvPr>
          <p:cNvSpPr>
            <a:spLocks noGrp="1"/>
          </p:cNvSpPr>
          <p:nvPr>
            <p:ph sz="quarter" idx="36" hasCustomPrompt="1"/>
          </p:nvPr>
        </p:nvSpPr>
        <p:spPr>
          <a:xfrm>
            <a:off x="406399" y="5407596"/>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7" name="Inhaltsplatzhalter 3">
            <a:extLst>
              <a:ext uri="{FF2B5EF4-FFF2-40B4-BE49-F238E27FC236}">
                <a16:creationId xmlns:a16="http://schemas.microsoft.com/office/drawing/2014/main" id="{1CF5560E-93AE-4477-B3FF-E856FE55AC39}"/>
              </a:ext>
            </a:extLst>
          </p:cNvPr>
          <p:cNvSpPr>
            <a:spLocks noGrp="1"/>
          </p:cNvSpPr>
          <p:nvPr>
            <p:ph sz="quarter" idx="37" hasCustomPrompt="1"/>
          </p:nvPr>
        </p:nvSpPr>
        <p:spPr>
          <a:xfrm>
            <a:off x="9085577" y="5407597"/>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8" name="Inhaltsplatzhalter 3">
            <a:extLst>
              <a:ext uri="{FF2B5EF4-FFF2-40B4-BE49-F238E27FC236}">
                <a16:creationId xmlns:a16="http://schemas.microsoft.com/office/drawing/2014/main" id="{3237C85D-618E-4A33-949C-03F647770BE6}"/>
              </a:ext>
            </a:extLst>
          </p:cNvPr>
          <p:cNvSpPr>
            <a:spLocks noGrp="1"/>
          </p:cNvSpPr>
          <p:nvPr>
            <p:ph sz="quarter" idx="38" hasCustomPrompt="1"/>
          </p:nvPr>
        </p:nvSpPr>
        <p:spPr>
          <a:xfrm>
            <a:off x="3299458" y="5407597"/>
            <a:ext cx="2700000" cy="1044000"/>
          </a:xfrm>
        </p:spPr>
        <p:txBody>
          <a:bodyPr anchor="ctr"/>
          <a:lstStyle>
            <a:lvl1pPr marL="0" indent="0" algn="ctr">
              <a:buFontTx/>
              <a:buNone/>
              <a:defRPr sz="1800">
                <a:solidFill>
                  <a:schemeClr val="tx1"/>
                </a:solidFill>
              </a:defRPr>
            </a:lvl1pPr>
          </a:lstStyle>
          <a:p>
            <a:r>
              <a:rPr lang="de-CH" noProof="0"/>
              <a:t>Reference Logo</a:t>
            </a:r>
          </a:p>
        </p:txBody>
      </p:sp>
      <p:sp>
        <p:nvSpPr>
          <p:cNvPr id="29" name="Inhaltsplatzhalter 3">
            <a:extLst>
              <a:ext uri="{FF2B5EF4-FFF2-40B4-BE49-F238E27FC236}">
                <a16:creationId xmlns:a16="http://schemas.microsoft.com/office/drawing/2014/main" id="{719941A5-1D52-4346-8A11-7E36A5D8737D}"/>
              </a:ext>
            </a:extLst>
          </p:cNvPr>
          <p:cNvSpPr>
            <a:spLocks noGrp="1"/>
          </p:cNvSpPr>
          <p:nvPr>
            <p:ph sz="quarter" idx="39" hasCustomPrompt="1"/>
          </p:nvPr>
        </p:nvSpPr>
        <p:spPr>
          <a:xfrm>
            <a:off x="6192517" y="5407597"/>
            <a:ext cx="2700000" cy="1044000"/>
          </a:xfrm>
        </p:spPr>
        <p:txBody>
          <a:bodyPr anchor="ctr"/>
          <a:lstStyle>
            <a:lvl1pPr marL="0" indent="0" algn="ctr">
              <a:buFontTx/>
              <a:buNone/>
              <a:defRPr sz="1800">
                <a:solidFill>
                  <a:schemeClr val="tx1"/>
                </a:solidFill>
              </a:defRPr>
            </a:lvl1pPr>
          </a:lstStyle>
          <a:p>
            <a:r>
              <a:rPr lang="de-CH" noProof="0"/>
              <a:t>Reference Logo</a:t>
            </a:r>
          </a:p>
        </p:txBody>
      </p:sp>
    </p:spTree>
    <p:extLst>
      <p:ext uri="{BB962C8B-B14F-4D97-AF65-F5344CB8AC3E}">
        <p14:creationId xmlns:p14="http://schemas.microsoft.com/office/powerpoint/2010/main" val="1961006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 Logos Slide" preserve="1" userDrawn="1">
  <p:cSld name="25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9" y="1789354"/>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9661577" y="1789355"/>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5033987" y="1789355"/>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17" name="Inhaltsplatzhalter 3">
            <a:extLst>
              <a:ext uri="{FF2B5EF4-FFF2-40B4-BE49-F238E27FC236}">
                <a16:creationId xmlns:a16="http://schemas.microsoft.com/office/drawing/2014/main" id="{FD52236F-B513-4A7C-B876-6F453E438A55}"/>
              </a:ext>
            </a:extLst>
          </p:cNvPr>
          <p:cNvSpPr>
            <a:spLocks noGrp="1"/>
          </p:cNvSpPr>
          <p:nvPr>
            <p:ph sz="quarter" idx="27" hasCustomPrompt="1"/>
          </p:nvPr>
        </p:nvSpPr>
        <p:spPr>
          <a:xfrm>
            <a:off x="7347781" y="1789355"/>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18" name="Inhaltsplatzhalter 3">
            <a:extLst>
              <a:ext uri="{FF2B5EF4-FFF2-40B4-BE49-F238E27FC236}">
                <a16:creationId xmlns:a16="http://schemas.microsoft.com/office/drawing/2014/main" id="{848B58CD-7EEA-47CE-9A40-D5070E41598D}"/>
              </a:ext>
            </a:extLst>
          </p:cNvPr>
          <p:cNvSpPr>
            <a:spLocks noGrp="1"/>
          </p:cNvSpPr>
          <p:nvPr>
            <p:ph sz="quarter" idx="28" hasCustomPrompt="1"/>
          </p:nvPr>
        </p:nvSpPr>
        <p:spPr>
          <a:xfrm>
            <a:off x="406399" y="2756915"/>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22" name="Inhaltsplatzhalter 3">
            <a:extLst>
              <a:ext uri="{FF2B5EF4-FFF2-40B4-BE49-F238E27FC236}">
                <a16:creationId xmlns:a16="http://schemas.microsoft.com/office/drawing/2014/main" id="{4C4E5124-33C7-420B-8639-B5B9FB8BCCF4}"/>
              </a:ext>
            </a:extLst>
          </p:cNvPr>
          <p:cNvSpPr>
            <a:spLocks noGrp="1"/>
          </p:cNvSpPr>
          <p:nvPr>
            <p:ph sz="quarter" idx="32" hasCustomPrompt="1"/>
          </p:nvPr>
        </p:nvSpPr>
        <p:spPr>
          <a:xfrm>
            <a:off x="406399" y="372447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26" name="Inhaltsplatzhalter 3">
            <a:extLst>
              <a:ext uri="{FF2B5EF4-FFF2-40B4-BE49-F238E27FC236}">
                <a16:creationId xmlns:a16="http://schemas.microsoft.com/office/drawing/2014/main" id="{B703E29C-EA2E-436F-A7B5-B525FA211220}"/>
              </a:ext>
            </a:extLst>
          </p:cNvPr>
          <p:cNvSpPr>
            <a:spLocks noGrp="1"/>
          </p:cNvSpPr>
          <p:nvPr>
            <p:ph sz="quarter" idx="36" hasCustomPrompt="1"/>
          </p:nvPr>
        </p:nvSpPr>
        <p:spPr>
          <a:xfrm>
            <a:off x="406399" y="4692037"/>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0" name="Inhaltsplatzhalter 3">
            <a:extLst>
              <a:ext uri="{FF2B5EF4-FFF2-40B4-BE49-F238E27FC236}">
                <a16:creationId xmlns:a16="http://schemas.microsoft.com/office/drawing/2014/main" id="{F8952502-4AF2-4EC7-A32D-29C8297B8FBD}"/>
              </a:ext>
            </a:extLst>
          </p:cNvPr>
          <p:cNvSpPr>
            <a:spLocks noGrp="1"/>
          </p:cNvSpPr>
          <p:nvPr>
            <p:ph sz="quarter" idx="40" hasCustomPrompt="1"/>
          </p:nvPr>
        </p:nvSpPr>
        <p:spPr>
          <a:xfrm>
            <a:off x="2720193" y="1789355"/>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1" name="Inhaltsplatzhalter 3">
            <a:extLst>
              <a:ext uri="{FF2B5EF4-FFF2-40B4-BE49-F238E27FC236}">
                <a16:creationId xmlns:a16="http://schemas.microsoft.com/office/drawing/2014/main" id="{DC8CC19F-1C5D-4D19-992B-F4BE8BF6BA75}"/>
              </a:ext>
            </a:extLst>
          </p:cNvPr>
          <p:cNvSpPr>
            <a:spLocks noGrp="1"/>
          </p:cNvSpPr>
          <p:nvPr>
            <p:ph sz="quarter" idx="41" hasCustomPrompt="1"/>
          </p:nvPr>
        </p:nvSpPr>
        <p:spPr>
          <a:xfrm>
            <a:off x="406399" y="5659600"/>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2" name="Inhaltsplatzhalter 3">
            <a:extLst>
              <a:ext uri="{FF2B5EF4-FFF2-40B4-BE49-F238E27FC236}">
                <a16:creationId xmlns:a16="http://schemas.microsoft.com/office/drawing/2014/main" id="{55985F10-B041-46DA-B1D4-F46873E02897}"/>
              </a:ext>
            </a:extLst>
          </p:cNvPr>
          <p:cNvSpPr>
            <a:spLocks noGrp="1"/>
          </p:cNvSpPr>
          <p:nvPr>
            <p:ph sz="quarter" idx="42" hasCustomPrompt="1"/>
          </p:nvPr>
        </p:nvSpPr>
        <p:spPr>
          <a:xfrm>
            <a:off x="9661577" y="276204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3" name="Inhaltsplatzhalter 3">
            <a:extLst>
              <a:ext uri="{FF2B5EF4-FFF2-40B4-BE49-F238E27FC236}">
                <a16:creationId xmlns:a16="http://schemas.microsoft.com/office/drawing/2014/main" id="{C21F0D21-72F6-4F25-AADA-F0CDC57E3D7A}"/>
              </a:ext>
            </a:extLst>
          </p:cNvPr>
          <p:cNvSpPr>
            <a:spLocks noGrp="1"/>
          </p:cNvSpPr>
          <p:nvPr>
            <p:ph sz="quarter" idx="43" hasCustomPrompt="1"/>
          </p:nvPr>
        </p:nvSpPr>
        <p:spPr>
          <a:xfrm>
            <a:off x="5033987" y="276204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4" name="Inhaltsplatzhalter 3">
            <a:extLst>
              <a:ext uri="{FF2B5EF4-FFF2-40B4-BE49-F238E27FC236}">
                <a16:creationId xmlns:a16="http://schemas.microsoft.com/office/drawing/2014/main" id="{EC55DB76-F999-4C81-8E7B-C830913C686B}"/>
              </a:ext>
            </a:extLst>
          </p:cNvPr>
          <p:cNvSpPr>
            <a:spLocks noGrp="1"/>
          </p:cNvSpPr>
          <p:nvPr>
            <p:ph sz="quarter" idx="44" hasCustomPrompt="1"/>
          </p:nvPr>
        </p:nvSpPr>
        <p:spPr>
          <a:xfrm>
            <a:off x="7347781" y="276204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5" name="Inhaltsplatzhalter 3">
            <a:extLst>
              <a:ext uri="{FF2B5EF4-FFF2-40B4-BE49-F238E27FC236}">
                <a16:creationId xmlns:a16="http://schemas.microsoft.com/office/drawing/2014/main" id="{6832D891-A616-4E34-A1EF-D43AA13F2CAB}"/>
              </a:ext>
            </a:extLst>
          </p:cNvPr>
          <p:cNvSpPr>
            <a:spLocks noGrp="1"/>
          </p:cNvSpPr>
          <p:nvPr>
            <p:ph sz="quarter" idx="45" hasCustomPrompt="1"/>
          </p:nvPr>
        </p:nvSpPr>
        <p:spPr>
          <a:xfrm>
            <a:off x="2720193" y="276204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6" name="Inhaltsplatzhalter 3">
            <a:extLst>
              <a:ext uri="{FF2B5EF4-FFF2-40B4-BE49-F238E27FC236}">
                <a16:creationId xmlns:a16="http://schemas.microsoft.com/office/drawing/2014/main" id="{F0D1AE33-7CDF-4C0E-9955-6034CD6E05B3}"/>
              </a:ext>
            </a:extLst>
          </p:cNvPr>
          <p:cNvSpPr>
            <a:spLocks noGrp="1"/>
          </p:cNvSpPr>
          <p:nvPr>
            <p:ph sz="quarter" idx="46" hasCustomPrompt="1"/>
          </p:nvPr>
        </p:nvSpPr>
        <p:spPr>
          <a:xfrm>
            <a:off x="9661577" y="372447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7" name="Inhaltsplatzhalter 3">
            <a:extLst>
              <a:ext uri="{FF2B5EF4-FFF2-40B4-BE49-F238E27FC236}">
                <a16:creationId xmlns:a16="http://schemas.microsoft.com/office/drawing/2014/main" id="{73428375-2E55-424B-88E9-C71290F5FD4B}"/>
              </a:ext>
            </a:extLst>
          </p:cNvPr>
          <p:cNvSpPr>
            <a:spLocks noGrp="1"/>
          </p:cNvSpPr>
          <p:nvPr>
            <p:ph sz="quarter" idx="47" hasCustomPrompt="1"/>
          </p:nvPr>
        </p:nvSpPr>
        <p:spPr>
          <a:xfrm>
            <a:off x="5033987" y="372447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8" name="Inhaltsplatzhalter 3">
            <a:extLst>
              <a:ext uri="{FF2B5EF4-FFF2-40B4-BE49-F238E27FC236}">
                <a16:creationId xmlns:a16="http://schemas.microsoft.com/office/drawing/2014/main" id="{3FC1E8B6-1CD4-4930-94F4-C690C3426BAF}"/>
              </a:ext>
            </a:extLst>
          </p:cNvPr>
          <p:cNvSpPr>
            <a:spLocks noGrp="1"/>
          </p:cNvSpPr>
          <p:nvPr>
            <p:ph sz="quarter" idx="48" hasCustomPrompt="1"/>
          </p:nvPr>
        </p:nvSpPr>
        <p:spPr>
          <a:xfrm>
            <a:off x="7347781" y="372447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39" name="Inhaltsplatzhalter 3">
            <a:extLst>
              <a:ext uri="{FF2B5EF4-FFF2-40B4-BE49-F238E27FC236}">
                <a16:creationId xmlns:a16="http://schemas.microsoft.com/office/drawing/2014/main" id="{ED2D5ED9-6B7A-497B-A099-28B77302176A}"/>
              </a:ext>
            </a:extLst>
          </p:cNvPr>
          <p:cNvSpPr>
            <a:spLocks noGrp="1"/>
          </p:cNvSpPr>
          <p:nvPr>
            <p:ph sz="quarter" idx="49" hasCustomPrompt="1"/>
          </p:nvPr>
        </p:nvSpPr>
        <p:spPr>
          <a:xfrm>
            <a:off x="2720193" y="3724476"/>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0" name="Inhaltsplatzhalter 3">
            <a:extLst>
              <a:ext uri="{FF2B5EF4-FFF2-40B4-BE49-F238E27FC236}">
                <a16:creationId xmlns:a16="http://schemas.microsoft.com/office/drawing/2014/main" id="{686478F9-E504-4BF1-BE9B-972827A41731}"/>
              </a:ext>
            </a:extLst>
          </p:cNvPr>
          <p:cNvSpPr>
            <a:spLocks noGrp="1"/>
          </p:cNvSpPr>
          <p:nvPr>
            <p:ph sz="quarter" idx="50" hasCustomPrompt="1"/>
          </p:nvPr>
        </p:nvSpPr>
        <p:spPr>
          <a:xfrm>
            <a:off x="9661577" y="4692038"/>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1" name="Inhaltsplatzhalter 3">
            <a:extLst>
              <a:ext uri="{FF2B5EF4-FFF2-40B4-BE49-F238E27FC236}">
                <a16:creationId xmlns:a16="http://schemas.microsoft.com/office/drawing/2014/main" id="{21E0C807-8A62-44A2-8137-C2E189C21F8E}"/>
              </a:ext>
            </a:extLst>
          </p:cNvPr>
          <p:cNvSpPr>
            <a:spLocks noGrp="1"/>
          </p:cNvSpPr>
          <p:nvPr>
            <p:ph sz="quarter" idx="51" hasCustomPrompt="1"/>
          </p:nvPr>
        </p:nvSpPr>
        <p:spPr>
          <a:xfrm>
            <a:off x="5033987" y="4692038"/>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2" name="Inhaltsplatzhalter 3">
            <a:extLst>
              <a:ext uri="{FF2B5EF4-FFF2-40B4-BE49-F238E27FC236}">
                <a16:creationId xmlns:a16="http://schemas.microsoft.com/office/drawing/2014/main" id="{34ED92C7-5ED7-4835-AE59-46E495526EDA}"/>
              </a:ext>
            </a:extLst>
          </p:cNvPr>
          <p:cNvSpPr>
            <a:spLocks noGrp="1"/>
          </p:cNvSpPr>
          <p:nvPr>
            <p:ph sz="quarter" idx="52" hasCustomPrompt="1"/>
          </p:nvPr>
        </p:nvSpPr>
        <p:spPr>
          <a:xfrm>
            <a:off x="7347781" y="4692038"/>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3" name="Inhaltsplatzhalter 3">
            <a:extLst>
              <a:ext uri="{FF2B5EF4-FFF2-40B4-BE49-F238E27FC236}">
                <a16:creationId xmlns:a16="http://schemas.microsoft.com/office/drawing/2014/main" id="{533785EC-91F6-42E6-89EC-E2693E14171C}"/>
              </a:ext>
            </a:extLst>
          </p:cNvPr>
          <p:cNvSpPr>
            <a:spLocks noGrp="1"/>
          </p:cNvSpPr>
          <p:nvPr>
            <p:ph sz="quarter" idx="53" hasCustomPrompt="1"/>
          </p:nvPr>
        </p:nvSpPr>
        <p:spPr>
          <a:xfrm>
            <a:off x="2720193" y="4692038"/>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4" name="Inhaltsplatzhalter 3">
            <a:extLst>
              <a:ext uri="{FF2B5EF4-FFF2-40B4-BE49-F238E27FC236}">
                <a16:creationId xmlns:a16="http://schemas.microsoft.com/office/drawing/2014/main" id="{B22121CD-9AA6-4160-8076-D3E27BEA2E3D}"/>
              </a:ext>
            </a:extLst>
          </p:cNvPr>
          <p:cNvSpPr>
            <a:spLocks noGrp="1"/>
          </p:cNvSpPr>
          <p:nvPr>
            <p:ph sz="quarter" idx="54" hasCustomPrompt="1"/>
          </p:nvPr>
        </p:nvSpPr>
        <p:spPr>
          <a:xfrm>
            <a:off x="9661577" y="5659600"/>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5" name="Inhaltsplatzhalter 3">
            <a:extLst>
              <a:ext uri="{FF2B5EF4-FFF2-40B4-BE49-F238E27FC236}">
                <a16:creationId xmlns:a16="http://schemas.microsoft.com/office/drawing/2014/main" id="{82FB9130-E35B-4031-BAE4-1C6885327C31}"/>
              </a:ext>
            </a:extLst>
          </p:cNvPr>
          <p:cNvSpPr>
            <a:spLocks noGrp="1"/>
          </p:cNvSpPr>
          <p:nvPr>
            <p:ph sz="quarter" idx="55" hasCustomPrompt="1"/>
          </p:nvPr>
        </p:nvSpPr>
        <p:spPr>
          <a:xfrm>
            <a:off x="5033987" y="5659600"/>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6" name="Inhaltsplatzhalter 3">
            <a:extLst>
              <a:ext uri="{FF2B5EF4-FFF2-40B4-BE49-F238E27FC236}">
                <a16:creationId xmlns:a16="http://schemas.microsoft.com/office/drawing/2014/main" id="{49EDD3EE-1A4E-4E30-A0EC-019820B94C5E}"/>
              </a:ext>
            </a:extLst>
          </p:cNvPr>
          <p:cNvSpPr>
            <a:spLocks noGrp="1"/>
          </p:cNvSpPr>
          <p:nvPr>
            <p:ph sz="quarter" idx="56" hasCustomPrompt="1"/>
          </p:nvPr>
        </p:nvSpPr>
        <p:spPr>
          <a:xfrm>
            <a:off x="7347781" y="5659600"/>
            <a:ext cx="2124000" cy="792000"/>
          </a:xfrm>
        </p:spPr>
        <p:txBody>
          <a:bodyPr anchor="ctr"/>
          <a:lstStyle>
            <a:lvl1pPr marL="0" indent="0" algn="ctr">
              <a:buFontTx/>
              <a:buNone/>
              <a:defRPr sz="1600">
                <a:solidFill>
                  <a:schemeClr val="tx1"/>
                </a:solidFill>
              </a:defRPr>
            </a:lvl1pPr>
          </a:lstStyle>
          <a:p>
            <a:r>
              <a:rPr lang="de-CH" noProof="0"/>
              <a:t>Reference Logo</a:t>
            </a:r>
          </a:p>
        </p:txBody>
      </p:sp>
      <p:sp>
        <p:nvSpPr>
          <p:cNvPr id="47" name="Inhaltsplatzhalter 3">
            <a:extLst>
              <a:ext uri="{FF2B5EF4-FFF2-40B4-BE49-F238E27FC236}">
                <a16:creationId xmlns:a16="http://schemas.microsoft.com/office/drawing/2014/main" id="{A2B9C023-DF0B-4988-A51C-6021C240E455}"/>
              </a:ext>
            </a:extLst>
          </p:cNvPr>
          <p:cNvSpPr>
            <a:spLocks noGrp="1"/>
          </p:cNvSpPr>
          <p:nvPr>
            <p:ph sz="quarter" idx="57" hasCustomPrompt="1"/>
          </p:nvPr>
        </p:nvSpPr>
        <p:spPr>
          <a:xfrm>
            <a:off x="2720193" y="5659600"/>
            <a:ext cx="2124000" cy="792000"/>
          </a:xfrm>
        </p:spPr>
        <p:txBody>
          <a:bodyPr anchor="ctr"/>
          <a:lstStyle>
            <a:lvl1pPr marL="0" indent="0" algn="ctr">
              <a:buFontTx/>
              <a:buNone/>
              <a:defRPr sz="1600">
                <a:solidFill>
                  <a:schemeClr val="tx1"/>
                </a:solidFill>
              </a:defRPr>
            </a:lvl1pPr>
          </a:lstStyle>
          <a:p>
            <a:r>
              <a:rPr lang="de-CH" noProof="0"/>
              <a:t>Reference Logo</a:t>
            </a:r>
          </a:p>
        </p:txBody>
      </p:sp>
    </p:spTree>
    <p:extLst>
      <p:ext uri="{BB962C8B-B14F-4D97-AF65-F5344CB8AC3E}">
        <p14:creationId xmlns:p14="http://schemas.microsoft.com/office/powerpoint/2010/main" val="39446422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Logos Slide" preserve="1" userDrawn="1">
  <p:cSld name="30 Logos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5" name="Title 4">
            <a:extLst>
              <a:ext uri="{FF2B5EF4-FFF2-40B4-BE49-F238E27FC236}">
                <a16:creationId xmlns:a16="http://schemas.microsoft.com/office/drawing/2014/main" id="{5C316559-54C1-497B-BD9B-59DEB4B1E99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10" name="Inhaltsplatzhalter 3">
            <a:extLst>
              <a:ext uri="{FF2B5EF4-FFF2-40B4-BE49-F238E27FC236}">
                <a16:creationId xmlns:a16="http://schemas.microsoft.com/office/drawing/2014/main" id="{C164B84E-842A-4753-B5E5-4B84696708F0}"/>
              </a:ext>
            </a:extLst>
          </p:cNvPr>
          <p:cNvSpPr>
            <a:spLocks noGrp="1"/>
          </p:cNvSpPr>
          <p:nvPr>
            <p:ph sz="quarter" idx="21" hasCustomPrompt="1"/>
          </p:nvPr>
        </p:nvSpPr>
        <p:spPr>
          <a:xfrm>
            <a:off x="406398" y="1789354"/>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11" name="Inhaltsplatzhalter 3">
            <a:extLst>
              <a:ext uri="{FF2B5EF4-FFF2-40B4-BE49-F238E27FC236}">
                <a16:creationId xmlns:a16="http://schemas.microsoft.com/office/drawing/2014/main" id="{1E53BA32-FB99-4B3B-A405-3A932293B63C}"/>
              </a:ext>
            </a:extLst>
          </p:cNvPr>
          <p:cNvSpPr>
            <a:spLocks noGrp="1"/>
          </p:cNvSpPr>
          <p:nvPr>
            <p:ph sz="quarter" idx="22" hasCustomPrompt="1"/>
          </p:nvPr>
        </p:nvSpPr>
        <p:spPr>
          <a:xfrm>
            <a:off x="8127342" y="178935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12" name="Inhaltsplatzhalter 3">
            <a:extLst>
              <a:ext uri="{FF2B5EF4-FFF2-40B4-BE49-F238E27FC236}">
                <a16:creationId xmlns:a16="http://schemas.microsoft.com/office/drawing/2014/main" id="{2A7DFD97-CF4D-4189-9EB3-6984012175E0}"/>
              </a:ext>
            </a:extLst>
          </p:cNvPr>
          <p:cNvSpPr>
            <a:spLocks noGrp="1"/>
          </p:cNvSpPr>
          <p:nvPr>
            <p:ph sz="quarter" idx="23" hasCustomPrompt="1"/>
          </p:nvPr>
        </p:nvSpPr>
        <p:spPr>
          <a:xfrm>
            <a:off x="4266870" y="178935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17" name="Inhaltsplatzhalter 3">
            <a:extLst>
              <a:ext uri="{FF2B5EF4-FFF2-40B4-BE49-F238E27FC236}">
                <a16:creationId xmlns:a16="http://schemas.microsoft.com/office/drawing/2014/main" id="{FD52236F-B513-4A7C-B876-6F453E438A55}"/>
              </a:ext>
            </a:extLst>
          </p:cNvPr>
          <p:cNvSpPr>
            <a:spLocks noGrp="1"/>
          </p:cNvSpPr>
          <p:nvPr>
            <p:ph sz="quarter" idx="27" hasCustomPrompt="1"/>
          </p:nvPr>
        </p:nvSpPr>
        <p:spPr>
          <a:xfrm>
            <a:off x="6197106" y="178935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18" name="Inhaltsplatzhalter 3">
            <a:extLst>
              <a:ext uri="{FF2B5EF4-FFF2-40B4-BE49-F238E27FC236}">
                <a16:creationId xmlns:a16="http://schemas.microsoft.com/office/drawing/2014/main" id="{848B58CD-7EEA-47CE-9A40-D5070E41598D}"/>
              </a:ext>
            </a:extLst>
          </p:cNvPr>
          <p:cNvSpPr>
            <a:spLocks noGrp="1"/>
          </p:cNvSpPr>
          <p:nvPr>
            <p:ph sz="quarter" idx="28" hasCustomPrompt="1"/>
          </p:nvPr>
        </p:nvSpPr>
        <p:spPr>
          <a:xfrm>
            <a:off x="406399" y="275691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22" name="Inhaltsplatzhalter 3">
            <a:extLst>
              <a:ext uri="{FF2B5EF4-FFF2-40B4-BE49-F238E27FC236}">
                <a16:creationId xmlns:a16="http://schemas.microsoft.com/office/drawing/2014/main" id="{4C4E5124-33C7-420B-8639-B5B9FB8BCCF4}"/>
              </a:ext>
            </a:extLst>
          </p:cNvPr>
          <p:cNvSpPr>
            <a:spLocks noGrp="1"/>
          </p:cNvSpPr>
          <p:nvPr>
            <p:ph sz="quarter" idx="32" hasCustomPrompt="1"/>
          </p:nvPr>
        </p:nvSpPr>
        <p:spPr>
          <a:xfrm>
            <a:off x="406399"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26" name="Inhaltsplatzhalter 3">
            <a:extLst>
              <a:ext uri="{FF2B5EF4-FFF2-40B4-BE49-F238E27FC236}">
                <a16:creationId xmlns:a16="http://schemas.microsoft.com/office/drawing/2014/main" id="{B703E29C-EA2E-436F-A7B5-B525FA211220}"/>
              </a:ext>
            </a:extLst>
          </p:cNvPr>
          <p:cNvSpPr>
            <a:spLocks noGrp="1"/>
          </p:cNvSpPr>
          <p:nvPr>
            <p:ph sz="quarter" idx="36" hasCustomPrompt="1"/>
          </p:nvPr>
        </p:nvSpPr>
        <p:spPr>
          <a:xfrm>
            <a:off x="406399" y="4692037"/>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0" name="Inhaltsplatzhalter 3">
            <a:extLst>
              <a:ext uri="{FF2B5EF4-FFF2-40B4-BE49-F238E27FC236}">
                <a16:creationId xmlns:a16="http://schemas.microsoft.com/office/drawing/2014/main" id="{F8952502-4AF2-4EC7-A32D-29C8297B8FBD}"/>
              </a:ext>
            </a:extLst>
          </p:cNvPr>
          <p:cNvSpPr>
            <a:spLocks noGrp="1"/>
          </p:cNvSpPr>
          <p:nvPr>
            <p:ph sz="quarter" idx="40" hasCustomPrompt="1"/>
          </p:nvPr>
        </p:nvSpPr>
        <p:spPr>
          <a:xfrm>
            <a:off x="2336634" y="178935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1" name="Inhaltsplatzhalter 3">
            <a:extLst>
              <a:ext uri="{FF2B5EF4-FFF2-40B4-BE49-F238E27FC236}">
                <a16:creationId xmlns:a16="http://schemas.microsoft.com/office/drawing/2014/main" id="{DC8CC19F-1C5D-4D19-992B-F4BE8BF6BA75}"/>
              </a:ext>
            </a:extLst>
          </p:cNvPr>
          <p:cNvSpPr>
            <a:spLocks noGrp="1"/>
          </p:cNvSpPr>
          <p:nvPr>
            <p:ph sz="quarter" idx="41" hasCustomPrompt="1"/>
          </p:nvPr>
        </p:nvSpPr>
        <p:spPr>
          <a:xfrm>
            <a:off x="406399"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2" name="Inhaltsplatzhalter 3">
            <a:extLst>
              <a:ext uri="{FF2B5EF4-FFF2-40B4-BE49-F238E27FC236}">
                <a16:creationId xmlns:a16="http://schemas.microsoft.com/office/drawing/2014/main" id="{55985F10-B041-46DA-B1D4-F46873E02897}"/>
              </a:ext>
            </a:extLst>
          </p:cNvPr>
          <p:cNvSpPr>
            <a:spLocks noGrp="1"/>
          </p:cNvSpPr>
          <p:nvPr>
            <p:ph sz="quarter" idx="42" hasCustomPrompt="1"/>
          </p:nvPr>
        </p:nvSpPr>
        <p:spPr>
          <a:xfrm>
            <a:off x="8127359" y="276204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3" name="Inhaltsplatzhalter 3">
            <a:extLst>
              <a:ext uri="{FF2B5EF4-FFF2-40B4-BE49-F238E27FC236}">
                <a16:creationId xmlns:a16="http://schemas.microsoft.com/office/drawing/2014/main" id="{C21F0D21-72F6-4F25-AADA-F0CDC57E3D7A}"/>
              </a:ext>
            </a:extLst>
          </p:cNvPr>
          <p:cNvSpPr>
            <a:spLocks noGrp="1"/>
          </p:cNvSpPr>
          <p:nvPr>
            <p:ph sz="quarter" idx="43" hasCustomPrompt="1"/>
          </p:nvPr>
        </p:nvSpPr>
        <p:spPr>
          <a:xfrm>
            <a:off x="4266879" y="276204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4" name="Inhaltsplatzhalter 3">
            <a:extLst>
              <a:ext uri="{FF2B5EF4-FFF2-40B4-BE49-F238E27FC236}">
                <a16:creationId xmlns:a16="http://schemas.microsoft.com/office/drawing/2014/main" id="{EC55DB76-F999-4C81-8E7B-C830913C686B}"/>
              </a:ext>
            </a:extLst>
          </p:cNvPr>
          <p:cNvSpPr>
            <a:spLocks noGrp="1"/>
          </p:cNvSpPr>
          <p:nvPr>
            <p:ph sz="quarter" idx="44" hasCustomPrompt="1"/>
          </p:nvPr>
        </p:nvSpPr>
        <p:spPr>
          <a:xfrm>
            <a:off x="6197119" y="276204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5" name="Inhaltsplatzhalter 3">
            <a:extLst>
              <a:ext uri="{FF2B5EF4-FFF2-40B4-BE49-F238E27FC236}">
                <a16:creationId xmlns:a16="http://schemas.microsoft.com/office/drawing/2014/main" id="{6832D891-A616-4E34-A1EF-D43AA13F2CAB}"/>
              </a:ext>
            </a:extLst>
          </p:cNvPr>
          <p:cNvSpPr>
            <a:spLocks noGrp="1"/>
          </p:cNvSpPr>
          <p:nvPr>
            <p:ph sz="quarter" idx="45" hasCustomPrompt="1"/>
          </p:nvPr>
        </p:nvSpPr>
        <p:spPr>
          <a:xfrm>
            <a:off x="2336639" y="276204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6" name="Inhaltsplatzhalter 3">
            <a:extLst>
              <a:ext uri="{FF2B5EF4-FFF2-40B4-BE49-F238E27FC236}">
                <a16:creationId xmlns:a16="http://schemas.microsoft.com/office/drawing/2014/main" id="{F0D1AE33-7CDF-4C0E-9955-6034CD6E05B3}"/>
              </a:ext>
            </a:extLst>
          </p:cNvPr>
          <p:cNvSpPr>
            <a:spLocks noGrp="1"/>
          </p:cNvSpPr>
          <p:nvPr>
            <p:ph sz="quarter" idx="46" hasCustomPrompt="1"/>
          </p:nvPr>
        </p:nvSpPr>
        <p:spPr>
          <a:xfrm>
            <a:off x="8127359"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7" name="Inhaltsplatzhalter 3">
            <a:extLst>
              <a:ext uri="{FF2B5EF4-FFF2-40B4-BE49-F238E27FC236}">
                <a16:creationId xmlns:a16="http://schemas.microsoft.com/office/drawing/2014/main" id="{73428375-2E55-424B-88E9-C71290F5FD4B}"/>
              </a:ext>
            </a:extLst>
          </p:cNvPr>
          <p:cNvSpPr>
            <a:spLocks noGrp="1"/>
          </p:cNvSpPr>
          <p:nvPr>
            <p:ph sz="quarter" idx="47" hasCustomPrompt="1"/>
          </p:nvPr>
        </p:nvSpPr>
        <p:spPr>
          <a:xfrm>
            <a:off x="4266879"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8" name="Inhaltsplatzhalter 3">
            <a:extLst>
              <a:ext uri="{FF2B5EF4-FFF2-40B4-BE49-F238E27FC236}">
                <a16:creationId xmlns:a16="http://schemas.microsoft.com/office/drawing/2014/main" id="{3FC1E8B6-1CD4-4930-94F4-C690C3426BAF}"/>
              </a:ext>
            </a:extLst>
          </p:cNvPr>
          <p:cNvSpPr>
            <a:spLocks noGrp="1"/>
          </p:cNvSpPr>
          <p:nvPr>
            <p:ph sz="quarter" idx="48" hasCustomPrompt="1"/>
          </p:nvPr>
        </p:nvSpPr>
        <p:spPr>
          <a:xfrm>
            <a:off x="6197119"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39" name="Inhaltsplatzhalter 3">
            <a:extLst>
              <a:ext uri="{FF2B5EF4-FFF2-40B4-BE49-F238E27FC236}">
                <a16:creationId xmlns:a16="http://schemas.microsoft.com/office/drawing/2014/main" id="{ED2D5ED9-6B7A-497B-A099-28B77302176A}"/>
              </a:ext>
            </a:extLst>
          </p:cNvPr>
          <p:cNvSpPr>
            <a:spLocks noGrp="1"/>
          </p:cNvSpPr>
          <p:nvPr>
            <p:ph sz="quarter" idx="49" hasCustomPrompt="1"/>
          </p:nvPr>
        </p:nvSpPr>
        <p:spPr>
          <a:xfrm>
            <a:off x="2336639"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0" name="Inhaltsplatzhalter 3">
            <a:extLst>
              <a:ext uri="{FF2B5EF4-FFF2-40B4-BE49-F238E27FC236}">
                <a16:creationId xmlns:a16="http://schemas.microsoft.com/office/drawing/2014/main" id="{686478F9-E504-4BF1-BE9B-972827A41731}"/>
              </a:ext>
            </a:extLst>
          </p:cNvPr>
          <p:cNvSpPr>
            <a:spLocks noGrp="1"/>
          </p:cNvSpPr>
          <p:nvPr>
            <p:ph sz="quarter" idx="50" hasCustomPrompt="1"/>
          </p:nvPr>
        </p:nvSpPr>
        <p:spPr>
          <a:xfrm>
            <a:off x="8127359" y="4692038"/>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1" name="Inhaltsplatzhalter 3">
            <a:extLst>
              <a:ext uri="{FF2B5EF4-FFF2-40B4-BE49-F238E27FC236}">
                <a16:creationId xmlns:a16="http://schemas.microsoft.com/office/drawing/2014/main" id="{21E0C807-8A62-44A2-8137-C2E189C21F8E}"/>
              </a:ext>
            </a:extLst>
          </p:cNvPr>
          <p:cNvSpPr>
            <a:spLocks noGrp="1"/>
          </p:cNvSpPr>
          <p:nvPr>
            <p:ph sz="quarter" idx="51" hasCustomPrompt="1"/>
          </p:nvPr>
        </p:nvSpPr>
        <p:spPr>
          <a:xfrm>
            <a:off x="4266879" y="4692038"/>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2" name="Inhaltsplatzhalter 3">
            <a:extLst>
              <a:ext uri="{FF2B5EF4-FFF2-40B4-BE49-F238E27FC236}">
                <a16:creationId xmlns:a16="http://schemas.microsoft.com/office/drawing/2014/main" id="{34ED92C7-5ED7-4835-AE59-46E495526EDA}"/>
              </a:ext>
            </a:extLst>
          </p:cNvPr>
          <p:cNvSpPr>
            <a:spLocks noGrp="1"/>
          </p:cNvSpPr>
          <p:nvPr>
            <p:ph sz="quarter" idx="52" hasCustomPrompt="1"/>
          </p:nvPr>
        </p:nvSpPr>
        <p:spPr>
          <a:xfrm>
            <a:off x="6197119" y="4692038"/>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3" name="Inhaltsplatzhalter 3">
            <a:extLst>
              <a:ext uri="{FF2B5EF4-FFF2-40B4-BE49-F238E27FC236}">
                <a16:creationId xmlns:a16="http://schemas.microsoft.com/office/drawing/2014/main" id="{533785EC-91F6-42E6-89EC-E2693E14171C}"/>
              </a:ext>
            </a:extLst>
          </p:cNvPr>
          <p:cNvSpPr>
            <a:spLocks noGrp="1"/>
          </p:cNvSpPr>
          <p:nvPr>
            <p:ph sz="quarter" idx="53" hasCustomPrompt="1"/>
          </p:nvPr>
        </p:nvSpPr>
        <p:spPr>
          <a:xfrm>
            <a:off x="2336639" y="4692038"/>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4" name="Inhaltsplatzhalter 3">
            <a:extLst>
              <a:ext uri="{FF2B5EF4-FFF2-40B4-BE49-F238E27FC236}">
                <a16:creationId xmlns:a16="http://schemas.microsoft.com/office/drawing/2014/main" id="{B22121CD-9AA6-4160-8076-D3E27BEA2E3D}"/>
              </a:ext>
            </a:extLst>
          </p:cNvPr>
          <p:cNvSpPr>
            <a:spLocks noGrp="1"/>
          </p:cNvSpPr>
          <p:nvPr>
            <p:ph sz="quarter" idx="54" hasCustomPrompt="1"/>
          </p:nvPr>
        </p:nvSpPr>
        <p:spPr>
          <a:xfrm>
            <a:off x="8127359"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5" name="Inhaltsplatzhalter 3">
            <a:extLst>
              <a:ext uri="{FF2B5EF4-FFF2-40B4-BE49-F238E27FC236}">
                <a16:creationId xmlns:a16="http://schemas.microsoft.com/office/drawing/2014/main" id="{82FB9130-E35B-4031-BAE4-1C6885327C31}"/>
              </a:ext>
            </a:extLst>
          </p:cNvPr>
          <p:cNvSpPr>
            <a:spLocks noGrp="1"/>
          </p:cNvSpPr>
          <p:nvPr>
            <p:ph sz="quarter" idx="55" hasCustomPrompt="1"/>
          </p:nvPr>
        </p:nvSpPr>
        <p:spPr>
          <a:xfrm>
            <a:off x="4266879"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6" name="Inhaltsplatzhalter 3">
            <a:extLst>
              <a:ext uri="{FF2B5EF4-FFF2-40B4-BE49-F238E27FC236}">
                <a16:creationId xmlns:a16="http://schemas.microsoft.com/office/drawing/2014/main" id="{49EDD3EE-1A4E-4E30-A0EC-019820B94C5E}"/>
              </a:ext>
            </a:extLst>
          </p:cNvPr>
          <p:cNvSpPr>
            <a:spLocks noGrp="1"/>
          </p:cNvSpPr>
          <p:nvPr>
            <p:ph sz="quarter" idx="56" hasCustomPrompt="1"/>
          </p:nvPr>
        </p:nvSpPr>
        <p:spPr>
          <a:xfrm>
            <a:off x="6197119"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7" name="Inhaltsplatzhalter 3">
            <a:extLst>
              <a:ext uri="{FF2B5EF4-FFF2-40B4-BE49-F238E27FC236}">
                <a16:creationId xmlns:a16="http://schemas.microsoft.com/office/drawing/2014/main" id="{A2B9C023-DF0B-4988-A51C-6021C240E455}"/>
              </a:ext>
            </a:extLst>
          </p:cNvPr>
          <p:cNvSpPr>
            <a:spLocks noGrp="1"/>
          </p:cNvSpPr>
          <p:nvPr>
            <p:ph sz="quarter" idx="57" hasCustomPrompt="1"/>
          </p:nvPr>
        </p:nvSpPr>
        <p:spPr>
          <a:xfrm>
            <a:off x="2336639"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8" name="Inhaltsplatzhalter 3">
            <a:extLst>
              <a:ext uri="{FF2B5EF4-FFF2-40B4-BE49-F238E27FC236}">
                <a16:creationId xmlns:a16="http://schemas.microsoft.com/office/drawing/2014/main" id="{8276E4C3-A5B7-4A5A-8BAC-3E750120BA82}"/>
              </a:ext>
            </a:extLst>
          </p:cNvPr>
          <p:cNvSpPr>
            <a:spLocks noGrp="1"/>
          </p:cNvSpPr>
          <p:nvPr>
            <p:ph sz="quarter" idx="58" hasCustomPrompt="1"/>
          </p:nvPr>
        </p:nvSpPr>
        <p:spPr>
          <a:xfrm>
            <a:off x="10057577" y="1789355"/>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49" name="Inhaltsplatzhalter 3">
            <a:extLst>
              <a:ext uri="{FF2B5EF4-FFF2-40B4-BE49-F238E27FC236}">
                <a16:creationId xmlns:a16="http://schemas.microsoft.com/office/drawing/2014/main" id="{EE9F3141-0D92-4C1D-ACD5-6445D24F977F}"/>
              </a:ext>
            </a:extLst>
          </p:cNvPr>
          <p:cNvSpPr>
            <a:spLocks noGrp="1"/>
          </p:cNvSpPr>
          <p:nvPr>
            <p:ph sz="quarter" idx="59" hasCustomPrompt="1"/>
          </p:nvPr>
        </p:nvSpPr>
        <p:spPr>
          <a:xfrm>
            <a:off x="10057600" y="276204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50" name="Inhaltsplatzhalter 3">
            <a:extLst>
              <a:ext uri="{FF2B5EF4-FFF2-40B4-BE49-F238E27FC236}">
                <a16:creationId xmlns:a16="http://schemas.microsoft.com/office/drawing/2014/main" id="{196880A4-9BEF-444A-B1F4-11BEBEB51A1E}"/>
              </a:ext>
            </a:extLst>
          </p:cNvPr>
          <p:cNvSpPr>
            <a:spLocks noGrp="1"/>
          </p:cNvSpPr>
          <p:nvPr>
            <p:ph sz="quarter" idx="60" hasCustomPrompt="1"/>
          </p:nvPr>
        </p:nvSpPr>
        <p:spPr>
          <a:xfrm>
            <a:off x="10057600" y="3724476"/>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51" name="Inhaltsplatzhalter 3">
            <a:extLst>
              <a:ext uri="{FF2B5EF4-FFF2-40B4-BE49-F238E27FC236}">
                <a16:creationId xmlns:a16="http://schemas.microsoft.com/office/drawing/2014/main" id="{E7FF0DAA-A991-4BC9-A353-2BF686600B87}"/>
              </a:ext>
            </a:extLst>
          </p:cNvPr>
          <p:cNvSpPr>
            <a:spLocks noGrp="1"/>
          </p:cNvSpPr>
          <p:nvPr>
            <p:ph sz="quarter" idx="61" hasCustomPrompt="1"/>
          </p:nvPr>
        </p:nvSpPr>
        <p:spPr>
          <a:xfrm>
            <a:off x="10057600" y="4692038"/>
            <a:ext cx="1728000" cy="792000"/>
          </a:xfrm>
        </p:spPr>
        <p:txBody>
          <a:bodyPr anchor="ctr"/>
          <a:lstStyle>
            <a:lvl1pPr marL="0" indent="0" algn="ctr">
              <a:buFontTx/>
              <a:buNone/>
              <a:defRPr sz="1400">
                <a:solidFill>
                  <a:schemeClr val="tx1"/>
                </a:solidFill>
              </a:defRPr>
            </a:lvl1pPr>
          </a:lstStyle>
          <a:p>
            <a:r>
              <a:rPr lang="de-CH" noProof="0"/>
              <a:t>Reference Logo</a:t>
            </a:r>
          </a:p>
        </p:txBody>
      </p:sp>
      <p:sp>
        <p:nvSpPr>
          <p:cNvPr id="52" name="Inhaltsplatzhalter 3">
            <a:extLst>
              <a:ext uri="{FF2B5EF4-FFF2-40B4-BE49-F238E27FC236}">
                <a16:creationId xmlns:a16="http://schemas.microsoft.com/office/drawing/2014/main" id="{7FB4FCAF-A3B2-4E15-A680-E18C188A4C88}"/>
              </a:ext>
            </a:extLst>
          </p:cNvPr>
          <p:cNvSpPr>
            <a:spLocks noGrp="1"/>
          </p:cNvSpPr>
          <p:nvPr>
            <p:ph sz="quarter" idx="62" hasCustomPrompt="1"/>
          </p:nvPr>
        </p:nvSpPr>
        <p:spPr>
          <a:xfrm>
            <a:off x="10057600" y="5659600"/>
            <a:ext cx="1728000" cy="792000"/>
          </a:xfrm>
        </p:spPr>
        <p:txBody>
          <a:bodyPr anchor="ctr"/>
          <a:lstStyle>
            <a:lvl1pPr marL="0" indent="0" algn="ctr">
              <a:buFontTx/>
              <a:buNone/>
              <a:defRPr sz="1400">
                <a:solidFill>
                  <a:schemeClr val="tx1"/>
                </a:solidFill>
              </a:defRPr>
            </a:lvl1pPr>
          </a:lstStyle>
          <a:p>
            <a:r>
              <a:rPr lang="de-CH" noProof="0"/>
              <a:t>Reference Logo</a:t>
            </a:r>
          </a:p>
        </p:txBody>
      </p:sp>
    </p:spTree>
    <p:extLst>
      <p:ext uri="{BB962C8B-B14F-4D97-AF65-F5344CB8AC3E}">
        <p14:creationId xmlns:p14="http://schemas.microsoft.com/office/powerpoint/2010/main" val="1862381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Slide" userDrawn="1">
  <p:cSld name="1_Text Slide">
    <p:spTree>
      <p:nvGrpSpPr>
        <p:cNvPr id="1" name=""/>
        <p:cNvGrpSpPr/>
        <p:nvPr/>
      </p:nvGrpSpPr>
      <p:grpSpPr>
        <a:xfrm>
          <a:off x="0" y="0"/>
          <a:ext cx="0" cy="0"/>
          <a:chOff x="0" y="0"/>
          <a:chExt cx="0" cy="0"/>
        </a:xfrm>
      </p:grpSpPr>
      <p:sp>
        <p:nvSpPr>
          <p:cNvPr id="2" name="Title 1"/>
          <p:cNvSpPr>
            <a:spLocks noGrp="1"/>
          </p:cNvSpPr>
          <p:nvPr>
            <p:ph type="title"/>
          </p:nvPr>
        </p:nvSpPr>
        <p:spPr>
          <a:xfrm>
            <a:off x="772585" y="220993"/>
            <a:ext cx="11216216" cy="712892"/>
          </a:xfrm>
        </p:spPr>
        <p:txBody>
          <a:bodyPr/>
          <a:lstStyle>
            <a:lvl1pPr>
              <a:defRPr>
                <a:solidFill>
                  <a:srgbClr val="4D4D4D"/>
                </a:solidFill>
              </a:defRPr>
            </a:lvl1pPr>
          </a:lstStyle>
          <a:p>
            <a:r>
              <a:rPr lang="en-US"/>
              <a:t>Click to edit Master title style</a:t>
            </a:r>
            <a:endParaRPr lang="de-CH"/>
          </a:p>
        </p:txBody>
      </p:sp>
      <p:sp>
        <p:nvSpPr>
          <p:cNvPr id="3" name="Content Placeholder 2"/>
          <p:cNvSpPr>
            <a:spLocks noGrp="1"/>
          </p:cNvSpPr>
          <p:nvPr>
            <p:ph idx="1"/>
          </p:nvPr>
        </p:nvSpPr>
        <p:spPr>
          <a:xfrm>
            <a:off x="772585" y="1789114"/>
            <a:ext cx="11216215" cy="4776787"/>
          </a:xfrm>
        </p:spPr>
        <p:txBody>
          <a:bodyPr/>
          <a:lstStyle>
            <a:lvl1pPr>
              <a:defRPr>
                <a:solidFill>
                  <a:srgbClr val="4D4D4D"/>
                </a:solidFill>
              </a:defRPr>
            </a:lvl1pPr>
            <a:lvl2pPr>
              <a:defRPr>
                <a:solidFill>
                  <a:srgbClr val="4D4D4D"/>
                </a:solidFill>
              </a:defRPr>
            </a:lvl2pPr>
            <a:lvl3pPr>
              <a:defRPr>
                <a:solidFill>
                  <a:srgbClr val="4D4D4D"/>
                </a:solidFill>
              </a:defRPr>
            </a:lvl3pPr>
            <a:lvl4pPr>
              <a:defRPr>
                <a:solidFill>
                  <a:srgbClr val="4D4D4D"/>
                </a:solidFill>
              </a:defRPr>
            </a:lvl4pPr>
            <a:lvl5pPr>
              <a:defRPr>
                <a:solidFill>
                  <a:srgbClr val="4D4D4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8" name="Text Placeholder 7"/>
          <p:cNvSpPr>
            <a:spLocks noGrp="1"/>
          </p:cNvSpPr>
          <p:nvPr>
            <p:ph type="body" sz="quarter" idx="13"/>
          </p:nvPr>
        </p:nvSpPr>
        <p:spPr>
          <a:xfrm>
            <a:off x="772585" y="930330"/>
            <a:ext cx="11216215" cy="645156"/>
          </a:xfrm>
        </p:spPr>
        <p:txBody>
          <a:bodyPr/>
          <a:lstStyle>
            <a:lvl1pPr>
              <a:spcBef>
                <a:spcPts val="0"/>
              </a:spcBef>
              <a:buFontTx/>
              <a:buNone/>
              <a:defRPr sz="2200"/>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en-US"/>
              <a:t>Edit Master text styles</a:t>
            </a:r>
          </a:p>
        </p:txBody>
      </p:sp>
    </p:spTree>
    <p:extLst>
      <p:ext uri="{BB962C8B-B14F-4D97-AF65-F5344CB8AC3E}">
        <p14:creationId xmlns:p14="http://schemas.microsoft.com/office/powerpoint/2010/main" val="3075061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extplatzhalter 7">
            <a:extLst>
              <a:ext uri="{FF2B5EF4-FFF2-40B4-BE49-F238E27FC236}">
                <a16:creationId xmlns:a16="http://schemas.microsoft.com/office/drawing/2014/main" id="{F81DB133-05A6-9B0F-11E3-79207B07B901}"/>
              </a:ext>
            </a:extLst>
          </p:cNvPr>
          <p:cNvSpPr>
            <a:spLocks noGrp="1"/>
          </p:cNvSpPr>
          <p:nvPr>
            <p:ph type="body" sz="quarter" idx="15" hasCustomPrompt="1"/>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r>
              <a:rPr lang="en-GB"/>
              <a:t>Chapter navigation</a:t>
            </a:r>
          </a:p>
        </p:txBody>
      </p:sp>
      <p:sp>
        <p:nvSpPr>
          <p:cNvPr id="8" name="Titel 1">
            <a:extLst>
              <a:ext uri="{FF2B5EF4-FFF2-40B4-BE49-F238E27FC236}">
                <a16:creationId xmlns:a16="http://schemas.microsoft.com/office/drawing/2014/main" id="{12CD28C3-31E7-FA68-9CFD-1841A42750CC}"/>
              </a:ext>
            </a:extLst>
          </p:cNvPr>
          <p:cNvSpPr>
            <a:spLocks noGrp="1"/>
          </p:cNvSpPr>
          <p:nvPr>
            <p:ph type="title" hasCustomPrompt="1"/>
          </p:nvPr>
        </p:nvSpPr>
        <p:spPr bwMode="gray">
          <a:xfrm>
            <a:off x="619304" y="548720"/>
            <a:ext cx="9072000" cy="432000"/>
          </a:xfrm>
        </p:spPr>
        <p:txBody>
          <a:bodyPr/>
          <a:lstStyle/>
          <a:p>
            <a:r>
              <a:rPr lang="en-GB"/>
              <a:t>Click to add title</a:t>
            </a:r>
          </a:p>
        </p:txBody>
      </p:sp>
      <p:sp>
        <p:nvSpPr>
          <p:cNvPr id="9" name="Untertitel 2">
            <a:extLst>
              <a:ext uri="{FF2B5EF4-FFF2-40B4-BE49-F238E27FC236}">
                <a16:creationId xmlns:a16="http://schemas.microsoft.com/office/drawing/2014/main" id="{6C134EEB-22AC-95AD-2B02-0C41A43C8E19}"/>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0" name="Inhaltsplatzhalter 2">
            <a:extLst>
              <a:ext uri="{FF2B5EF4-FFF2-40B4-BE49-F238E27FC236}">
                <a16:creationId xmlns:a16="http://schemas.microsoft.com/office/drawing/2014/main" id="{D6F9C74F-7E94-E848-AE50-F248994ABA05}"/>
              </a:ext>
            </a:extLst>
          </p:cNvPr>
          <p:cNvSpPr>
            <a:spLocks noGrp="1"/>
          </p:cNvSpPr>
          <p:nvPr>
            <p:ph idx="1" hasCustomPrompt="1"/>
          </p:nvPr>
        </p:nvSpPr>
        <p:spPr bwMode="gray">
          <a:xfrm>
            <a:off x="619304" y="1628800"/>
            <a:ext cx="10948824"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Level 1 (This is body text. 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5" name="Date Placeholder 4">
            <a:extLst>
              <a:ext uri="{FF2B5EF4-FFF2-40B4-BE49-F238E27FC236}">
                <a16:creationId xmlns:a16="http://schemas.microsoft.com/office/drawing/2014/main" id="{098ED5D7-F6B9-126B-939C-2A3AFEBF6EDE}"/>
              </a:ext>
            </a:extLst>
          </p:cNvPr>
          <p:cNvSpPr>
            <a:spLocks noGrp="1"/>
          </p:cNvSpPr>
          <p:nvPr>
            <p:ph type="dt" sz="half" idx="18"/>
          </p:nvPr>
        </p:nvSpPr>
        <p:spPr/>
        <p:txBody>
          <a:bodyPr/>
          <a:lstStyle/>
          <a:p>
            <a:fld id="{74C11F21-6096-4A64-B487-7ED934E37665}" type="datetime1">
              <a:rPr lang="en-GB" smtClean="0"/>
              <a:t>28/11/2023</a:t>
            </a:fld>
            <a:endParaRPr lang="en-GB"/>
          </a:p>
        </p:txBody>
      </p:sp>
      <p:sp>
        <p:nvSpPr>
          <p:cNvPr id="13" name="Footer Placeholder 12">
            <a:extLst>
              <a:ext uri="{FF2B5EF4-FFF2-40B4-BE49-F238E27FC236}">
                <a16:creationId xmlns:a16="http://schemas.microsoft.com/office/drawing/2014/main" id="{DC4D8F4D-B346-A779-DD12-40F8B0D73BCA}"/>
              </a:ext>
            </a:extLst>
          </p:cNvPr>
          <p:cNvSpPr>
            <a:spLocks noGrp="1"/>
          </p:cNvSpPr>
          <p:nvPr>
            <p:ph type="ftr" sz="quarter" idx="19"/>
          </p:nvPr>
        </p:nvSpPr>
        <p:spPr/>
        <p:txBody>
          <a:bodyPr/>
          <a:lstStyle/>
          <a:p>
            <a:endParaRPr lang="en-GB"/>
          </a:p>
        </p:txBody>
      </p:sp>
      <p:sp>
        <p:nvSpPr>
          <p:cNvPr id="14" name="Slide Number Placeholder 13">
            <a:extLst>
              <a:ext uri="{FF2B5EF4-FFF2-40B4-BE49-F238E27FC236}">
                <a16:creationId xmlns:a16="http://schemas.microsoft.com/office/drawing/2014/main" id="{3127905F-A30F-9294-7451-A92627A595B9}"/>
              </a:ext>
            </a:extLst>
          </p:cNvPr>
          <p:cNvSpPr>
            <a:spLocks noGrp="1"/>
          </p:cNvSpPr>
          <p:nvPr>
            <p:ph type="sldNum" sz="quarter" idx="20"/>
          </p:nvPr>
        </p:nvSpPr>
        <p:spPr/>
        <p:txBody>
          <a:bodyPr/>
          <a:lstStyle/>
          <a:p>
            <a:r>
              <a:rPr lang="en-GB"/>
              <a:t>| </a:t>
            </a:r>
            <a:fld id="{8CF9DE7D-F270-4E16-BA04-5BCA8969A2EA}" type="slidenum">
              <a:rPr lang="en-GB" smtClean="0"/>
              <a:pPr/>
              <a:t>‹#›</a:t>
            </a:fld>
            <a:endParaRPr lang="en-GB"/>
          </a:p>
        </p:txBody>
      </p:sp>
    </p:spTree>
    <p:extLst>
      <p:ext uri="{BB962C8B-B14F-4D97-AF65-F5344CB8AC3E}">
        <p14:creationId xmlns:p14="http://schemas.microsoft.com/office/powerpoint/2010/main" val="2733487431"/>
      </p:ext>
    </p:extLst>
  </p:cSld>
  <p:clrMapOvr>
    <a:masterClrMapping/>
  </p:clrMapOvr>
  <p:extLst>
    <p:ext uri="{DCECCB84-F9BA-43D5-87BE-67443E8EF086}">
      <p15:sldGuideLst xmlns:p15="http://schemas.microsoft.com/office/powerpoint/2012/main">
        <p15:guide id="1" pos="393">
          <p15:clr>
            <a:srgbClr val="C35EA4"/>
          </p15:clr>
        </p15:guide>
        <p15:guide id="2" pos="7287">
          <p15:clr>
            <a:srgbClr val="C35EA4"/>
          </p15:clr>
        </p15:guide>
        <p15:guide id="3" orient="horz" pos="1026">
          <p15:clr>
            <a:srgbClr val="C35EA4"/>
          </p15:clr>
        </p15:guide>
        <p15:guide id="4" orient="horz" pos="3884">
          <p15:clr>
            <a:srgbClr val="C35EA4"/>
          </p15:clr>
        </p15:guide>
        <p15:guide id="5" orient="horz" pos="34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and Three Images" userDrawn="1">
  <p:cSld name="Text and Three Images">
    <p:spTree>
      <p:nvGrpSpPr>
        <p:cNvPr id="1" name=""/>
        <p:cNvGrpSpPr/>
        <p:nvPr/>
      </p:nvGrpSpPr>
      <p:grpSpPr>
        <a:xfrm>
          <a:off x="0" y="0"/>
          <a:ext cx="0" cy="0"/>
          <a:chOff x="0" y="0"/>
          <a:chExt cx="0" cy="0"/>
        </a:xfrm>
      </p:grpSpPr>
      <p:sp>
        <p:nvSpPr>
          <p:cNvPr id="2" name="Title 1"/>
          <p:cNvSpPr>
            <a:spLocks noGrp="1"/>
          </p:cNvSpPr>
          <p:nvPr>
            <p:ph type="title"/>
          </p:nvPr>
        </p:nvSpPr>
        <p:spPr>
          <a:xfrm>
            <a:off x="772585" y="220994"/>
            <a:ext cx="11216215" cy="712892"/>
          </a:xfrm>
        </p:spPr>
        <p:txBody>
          <a:bodyPr/>
          <a:lstStyle>
            <a:lvl1pPr>
              <a:defRPr>
                <a:solidFill>
                  <a:srgbClr val="4D4D4D"/>
                </a:solidFill>
              </a:defRPr>
            </a:lvl1pPr>
          </a:lstStyle>
          <a:p>
            <a:r>
              <a:rPr lang="en-US"/>
              <a:t>Click to edit Master title style</a:t>
            </a:r>
            <a:endParaRPr lang="de-CH"/>
          </a:p>
        </p:txBody>
      </p:sp>
      <p:sp>
        <p:nvSpPr>
          <p:cNvPr id="6" name="Text Placeholder 7"/>
          <p:cNvSpPr>
            <a:spLocks noGrp="1"/>
          </p:cNvSpPr>
          <p:nvPr>
            <p:ph type="body" sz="quarter" idx="13"/>
          </p:nvPr>
        </p:nvSpPr>
        <p:spPr>
          <a:xfrm>
            <a:off x="772585" y="930330"/>
            <a:ext cx="11216215" cy="645156"/>
          </a:xfrm>
        </p:spPr>
        <p:txBody>
          <a:bodyPr/>
          <a:lstStyle>
            <a:lvl1pPr>
              <a:spcBef>
                <a:spcPts val="0"/>
              </a:spcBef>
              <a:buFontTx/>
              <a:buNone/>
              <a:defRPr sz="2200"/>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en-US"/>
              <a:t>Edit Master text styles</a:t>
            </a:r>
          </a:p>
        </p:txBody>
      </p:sp>
      <p:sp>
        <p:nvSpPr>
          <p:cNvPr id="7" name="Picture Placeholder 4"/>
          <p:cNvSpPr>
            <a:spLocks noGrp="1"/>
          </p:cNvSpPr>
          <p:nvPr>
            <p:ph type="pic" sz="quarter" idx="14"/>
          </p:nvPr>
        </p:nvSpPr>
        <p:spPr>
          <a:xfrm>
            <a:off x="772584" y="4225900"/>
            <a:ext cx="3120000" cy="2340000"/>
          </a:xfrm>
        </p:spPr>
        <p:txBody>
          <a:bodyPr/>
          <a:lstStyle>
            <a:lvl1pPr>
              <a:defRPr>
                <a:solidFill>
                  <a:srgbClr val="4D4D4D"/>
                </a:solidFill>
              </a:defRPr>
            </a:lvl1pPr>
          </a:lstStyle>
          <a:p>
            <a:r>
              <a:rPr lang="en-US"/>
              <a:t>Click icon to add picture</a:t>
            </a:r>
            <a:endParaRPr lang="de-CH"/>
          </a:p>
        </p:txBody>
      </p:sp>
      <p:sp>
        <p:nvSpPr>
          <p:cNvPr id="8" name="Picture Placeholder 4"/>
          <p:cNvSpPr>
            <a:spLocks noGrp="1"/>
          </p:cNvSpPr>
          <p:nvPr>
            <p:ph type="pic" sz="quarter" idx="15"/>
          </p:nvPr>
        </p:nvSpPr>
        <p:spPr>
          <a:xfrm>
            <a:off x="4820692" y="4225900"/>
            <a:ext cx="3120000" cy="2340000"/>
          </a:xfrm>
        </p:spPr>
        <p:txBody>
          <a:bodyPr/>
          <a:lstStyle>
            <a:lvl1pPr>
              <a:defRPr>
                <a:solidFill>
                  <a:srgbClr val="4D4D4D"/>
                </a:solidFill>
              </a:defRPr>
            </a:lvl1pPr>
          </a:lstStyle>
          <a:p>
            <a:r>
              <a:rPr lang="en-US"/>
              <a:t>Click icon to add picture</a:t>
            </a:r>
            <a:endParaRPr lang="de-CH"/>
          </a:p>
        </p:txBody>
      </p:sp>
      <p:sp>
        <p:nvSpPr>
          <p:cNvPr id="9" name="Picture Placeholder 4"/>
          <p:cNvSpPr>
            <a:spLocks noGrp="1"/>
          </p:cNvSpPr>
          <p:nvPr>
            <p:ph type="pic" sz="quarter" idx="16"/>
          </p:nvPr>
        </p:nvSpPr>
        <p:spPr>
          <a:xfrm>
            <a:off x="8868800" y="4225900"/>
            <a:ext cx="3120000" cy="2340000"/>
          </a:xfrm>
        </p:spPr>
        <p:txBody>
          <a:bodyPr/>
          <a:lstStyle>
            <a:lvl1pPr>
              <a:defRPr>
                <a:solidFill>
                  <a:srgbClr val="4D4D4D"/>
                </a:solidFill>
              </a:defRPr>
            </a:lvl1pPr>
          </a:lstStyle>
          <a:p>
            <a:r>
              <a:rPr lang="en-US"/>
              <a:t>Click icon to add picture</a:t>
            </a:r>
            <a:endParaRPr lang="de-CH"/>
          </a:p>
        </p:txBody>
      </p:sp>
      <p:sp>
        <p:nvSpPr>
          <p:cNvPr id="10" name="Content Placeholder 2"/>
          <p:cNvSpPr>
            <a:spLocks noGrp="1"/>
          </p:cNvSpPr>
          <p:nvPr>
            <p:ph idx="1"/>
          </p:nvPr>
        </p:nvSpPr>
        <p:spPr>
          <a:xfrm>
            <a:off x="772585" y="1789353"/>
            <a:ext cx="11216215" cy="2209959"/>
          </a:xfrm>
        </p:spPr>
        <p:txBody>
          <a:bodyPr/>
          <a:lstStyle>
            <a:lvl1pPr>
              <a:defRPr>
                <a:solidFill>
                  <a:srgbClr val="4D4D4D"/>
                </a:solidFill>
              </a:defRPr>
            </a:lvl1pPr>
            <a:lvl2pPr>
              <a:defRPr>
                <a:solidFill>
                  <a:srgbClr val="4D4D4D"/>
                </a:solidFill>
              </a:defRPr>
            </a:lvl2pPr>
            <a:lvl3pPr>
              <a:defRPr>
                <a:solidFill>
                  <a:srgbClr val="4D4D4D"/>
                </a:solidFill>
              </a:defRPr>
            </a:lvl3pPr>
            <a:lvl4pPr>
              <a:defRPr>
                <a:solidFill>
                  <a:srgbClr val="4D4D4D"/>
                </a:solidFill>
              </a:defRPr>
            </a:lvl4pPr>
            <a:lvl5pPr>
              <a:defRPr>
                <a:solidFill>
                  <a:srgbClr val="4D4D4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43093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Slide with Logo" preserve="1" userDrawn="1">
  <p:cSld name="Text Slide with Logo">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06400" y="1126801"/>
            <a:ext cx="7794000" cy="361959"/>
          </a:xfrm>
        </p:spPr>
        <p:txBody>
          <a:bodyPr wrap="none"/>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4" name="Title 3">
            <a:extLst>
              <a:ext uri="{FF2B5EF4-FFF2-40B4-BE49-F238E27FC236}">
                <a16:creationId xmlns:a16="http://schemas.microsoft.com/office/drawing/2014/main" id="{AFE32AA8-9E8F-4746-A735-C0ADA7039DD5}"/>
              </a:ext>
            </a:extLst>
          </p:cNvPr>
          <p:cNvSpPr>
            <a:spLocks noGrp="1"/>
          </p:cNvSpPr>
          <p:nvPr>
            <p:ph type="title" hasCustomPrompt="1"/>
          </p:nvPr>
        </p:nvSpPr>
        <p:spPr>
          <a:xfrm>
            <a:off x="406400" y="406400"/>
            <a:ext cx="7794000" cy="670063"/>
          </a:xfrm>
        </p:spPr>
        <p:txBody>
          <a:bodyPr/>
          <a:lstStyle>
            <a:lvl1pPr>
              <a:defRPr>
                <a:solidFill>
                  <a:schemeClr val="tx1"/>
                </a:solidFill>
              </a:defRPr>
            </a:lvl1pPr>
          </a:lstStyle>
          <a:p>
            <a:r>
              <a:rPr lang="de-CH" noProof="0"/>
              <a:t>Titel hinzufügen</a:t>
            </a:r>
          </a:p>
        </p:txBody>
      </p:sp>
      <p:pic>
        <p:nvPicPr>
          <p:cNvPr id="7" name="Logo">
            <a:extLst>
              <a:ext uri="{FF2B5EF4-FFF2-40B4-BE49-F238E27FC236}">
                <a16:creationId xmlns:a16="http://schemas.microsoft.com/office/drawing/2014/main" id="{43F5D1C7-E7C4-4059-9798-13962341F780}"/>
              </a:ext>
            </a:extLst>
          </p:cNvPr>
          <p:cNvPicPr>
            <a:picLocks/>
          </p:cNvPicPr>
          <p:nvPr userDrawn="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sp>
        <p:nvSpPr>
          <p:cNvPr id="3" name="Content Placeholder 2">
            <a:extLst>
              <a:ext uri="{FF2B5EF4-FFF2-40B4-BE49-F238E27FC236}">
                <a16:creationId xmlns:a16="http://schemas.microsoft.com/office/drawing/2014/main" id="{24481CAD-E019-4266-9063-996E3FC7A76A}"/>
              </a:ext>
            </a:extLst>
          </p:cNvPr>
          <p:cNvSpPr>
            <a:spLocks noGrp="1"/>
          </p:cNvSpPr>
          <p:nvPr>
            <p:ph sz="quarter" idx="14"/>
          </p:nvPr>
        </p:nvSpPr>
        <p:spPr>
          <a:xfrm>
            <a:off x="406397" y="1789353"/>
            <a:ext cx="11379200" cy="46622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209517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6E842-B84C-4C6D-9D7B-094CF243383D}"/>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
        <p:nvSpPr>
          <p:cNvPr id="7" name="Text Placeholder 7">
            <a:extLst>
              <a:ext uri="{FF2B5EF4-FFF2-40B4-BE49-F238E27FC236}">
                <a16:creationId xmlns:a16="http://schemas.microsoft.com/office/drawing/2014/main" id="{5CB02F80-7696-40BA-8697-A1F158F18513}"/>
              </a:ext>
            </a:extLst>
          </p:cNvPr>
          <p:cNvSpPr>
            <a:spLocks noGrp="1"/>
          </p:cNvSpPr>
          <p:nvPr>
            <p:ph type="body" sz="quarter" idx="13" hasCustomPrompt="1"/>
          </p:nvPr>
        </p:nvSpPr>
        <p:spPr>
          <a:xfrm>
            <a:off x="406399" y="1126800"/>
            <a:ext cx="11379201" cy="361959"/>
          </a:xfrm>
        </p:spPr>
        <p:txBody>
          <a:bodyPr wrap="none">
            <a:noAutofit/>
          </a:bodyPr>
          <a:lstStyle>
            <a:lvl1pPr>
              <a:spcBef>
                <a:spcPts val="0"/>
              </a:spcBef>
              <a:buFontTx/>
              <a:buNone/>
              <a:defRPr sz="2400">
                <a:solidFill>
                  <a:schemeClr val="tx1"/>
                </a:solidFill>
              </a:defRPr>
            </a:lvl1pPr>
            <a:lvl2pPr marL="0" indent="0">
              <a:spcBef>
                <a:spcPts val="0"/>
              </a:spcBef>
              <a:buFontTx/>
              <a:buNone/>
              <a:defRPr sz="2200"/>
            </a:lvl2pPr>
            <a:lvl3pPr marL="265113" indent="0">
              <a:spcBef>
                <a:spcPts val="0"/>
              </a:spcBef>
              <a:buFontTx/>
              <a:buNone/>
              <a:defRPr sz="2200"/>
            </a:lvl3pPr>
            <a:lvl4pPr marL="538162" indent="0">
              <a:spcBef>
                <a:spcPts val="0"/>
              </a:spcBef>
              <a:buFontTx/>
              <a:buNone/>
              <a:defRPr sz="2200"/>
            </a:lvl4pPr>
            <a:lvl5pPr marL="803275" indent="0">
              <a:spcBef>
                <a:spcPts val="0"/>
              </a:spcBef>
              <a:buFontTx/>
              <a:buNone/>
              <a:defRPr sz="2200"/>
            </a:lvl5pPr>
          </a:lstStyle>
          <a:p>
            <a:pPr lvl="0"/>
            <a:r>
              <a:rPr lang="de-CH" noProof="0"/>
              <a:t>Untertitel hinzufügen</a:t>
            </a:r>
          </a:p>
        </p:txBody>
      </p:sp>
      <p:sp>
        <p:nvSpPr>
          <p:cNvPr id="3" name="Content Placeholder 2">
            <a:extLst>
              <a:ext uri="{FF2B5EF4-FFF2-40B4-BE49-F238E27FC236}">
                <a16:creationId xmlns:a16="http://schemas.microsoft.com/office/drawing/2014/main" id="{3A3B22FC-D939-4439-8668-AAD473519CBE}"/>
              </a:ext>
            </a:extLst>
          </p:cNvPr>
          <p:cNvSpPr>
            <a:spLocks noGrp="1"/>
          </p:cNvSpPr>
          <p:nvPr>
            <p:ph sz="quarter" idx="17"/>
          </p:nvPr>
        </p:nvSpPr>
        <p:spPr>
          <a:xfrm>
            <a:off x="406399" y="1789354"/>
            <a:ext cx="5639271" cy="46622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9" name="Content Placeholder 8">
            <a:extLst>
              <a:ext uri="{FF2B5EF4-FFF2-40B4-BE49-F238E27FC236}">
                <a16:creationId xmlns:a16="http://schemas.microsoft.com/office/drawing/2014/main" id="{C4CCF029-1F53-4080-B74A-5057E1D3CF56}"/>
              </a:ext>
            </a:extLst>
          </p:cNvPr>
          <p:cNvSpPr>
            <a:spLocks noGrp="1"/>
          </p:cNvSpPr>
          <p:nvPr>
            <p:ph sz="quarter" idx="18"/>
          </p:nvPr>
        </p:nvSpPr>
        <p:spPr>
          <a:xfrm>
            <a:off x="6146328" y="1789355"/>
            <a:ext cx="5639271" cy="46622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487155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ty Slide" preserve="1" userDrawn="1">
  <p:cSld name="Empt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A6C1-F30F-4F96-9A7E-56AAFA9EE5F6}"/>
              </a:ext>
            </a:extLst>
          </p:cNvPr>
          <p:cNvSpPr>
            <a:spLocks noGrp="1"/>
          </p:cNvSpPr>
          <p:nvPr>
            <p:ph type="title" hasCustomPrompt="1"/>
          </p:nvPr>
        </p:nvSpPr>
        <p:spPr/>
        <p:txBody>
          <a:bodyPr/>
          <a:lstStyle>
            <a:lvl1pPr>
              <a:defRPr>
                <a:solidFill>
                  <a:schemeClr val="tx1"/>
                </a:solidFill>
              </a:defRPr>
            </a:lvl1pPr>
          </a:lstStyle>
          <a:p>
            <a:r>
              <a:rPr lang="de-CH" noProof="0"/>
              <a:t>Titel hinzufügen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nd Text horizontal" preserve="1" userDrawn="1">
  <p:cSld name="Image and Text horizontal">
    <p:spTree>
      <p:nvGrpSpPr>
        <p:cNvPr id="1" name=""/>
        <p:cNvGrpSpPr/>
        <p:nvPr/>
      </p:nvGrpSpPr>
      <p:grpSpPr>
        <a:xfrm>
          <a:off x="0" y="0"/>
          <a:ext cx="0" cy="0"/>
          <a:chOff x="0" y="0"/>
          <a:chExt cx="0" cy="0"/>
        </a:xfrm>
      </p:grpSpPr>
      <p:sp>
        <p:nvSpPr>
          <p:cNvPr id="8" name="Rechteck 7"/>
          <p:cNvSpPr>
            <a:spLocks/>
          </p:cNvSpPr>
          <p:nvPr userDrawn="1"/>
        </p:nvSpPr>
        <p:spPr>
          <a:xfrm>
            <a:off x="406400" y="4699462"/>
            <a:ext cx="11379199" cy="1752137"/>
          </a:xfrm>
          <a:prstGeom prst="rect">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3" name="Bildplatzhalter 4"/>
          <p:cNvSpPr>
            <a:spLocks noGrp="1"/>
          </p:cNvSpPr>
          <p:nvPr>
            <p:ph type="pic" sz="quarter" idx="10" hasCustomPrompt="1"/>
          </p:nvPr>
        </p:nvSpPr>
        <p:spPr>
          <a:xfrm>
            <a:off x="406400" y="406400"/>
            <a:ext cx="11379199" cy="4293062"/>
          </a:xfrm>
        </p:spPr>
        <p:txBody>
          <a:bodyPr tIns="720000" bIns="0" anchor="ctr"/>
          <a:lstStyle>
            <a:lvl1pPr marL="0" indent="0" algn="ctr">
              <a:spcBef>
                <a:spcPts val="0"/>
              </a:spcBef>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oder klicken Sie auf das Symbol</a:t>
            </a:r>
            <a:endParaRPr lang="de-CH" noProof="0"/>
          </a:p>
        </p:txBody>
      </p:sp>
      <p:sp>
        <p:nvSpPr>
          <p:cNvPr id="5" name="Textplatzhalter 8"/>
          <p:cNvSpPr>
            <a:spLocks noGrp="1"/>
          </p:cNvSpPr>
          <p:nvPr>
            <p:ph type="body" sz="quarter" idx="11" hasCustomPrompt="1"/>
          </p:nvPr>
        </p:nvSpPr>
        <p:spPr>
          <a:xfrm>
            <a:off x="406401" y="4699462"/>
            <a:ext cx="11379198" cy="1752137"/>
          </a:xfrm>
        </p:spPr>
        <p:txBody>
          <a:bodyPr lIns="288000" tIns="180000" rIns="288000" bIns="180000" anchor="t"/>
          <a:lstStyle>
            <a:lvl1pPr marL="0" marR="0" indent="0" algn="l" defTabSz="914400" rtl="0" eaLnBrk="1" fontAlgn="auto" latinLnBrk="0" hangingPunct="1">
              <a:lnSpc>
                <a:spcPct val="100000"/>
              </a:lnSpc>
              <a:spcBef>
                <a:spcPts val="0"/>
              </a:spcBef>
              <a:spcAft>
                <a:spcPts val="0"/>
              </a:spcAft>
              <a:buClrTx/>
              <a:buSzTx/>
              <a:buFontTx/>
              <a:buNone/>
              <a:tabLst/>
              <a:defRPr sz="4000" baseline="0">
                <a:solidFill>
                  <a:schemeClr val="bg1"/>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Text hinzufügen</a:t>
            </a:r>
          </a:p>
        </p:txBody>
      </p:sp>
    </p:spTree>
    <p:extLst>
      <p:ext uri="{BB962C8B-B14F-4D97-AF65-F5344CB8AC3E}">
        <p14:creationId xmlns:p14="http://schemas.microsoft.com/office/powerpoint/2010/main" val="158661406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nd Text vertical large Image" preserve="1" userDrawn="1">
  <p:cSld name="Image and Text vertical large Image">
    <p:spTree>
      <p:nvGrpSpPr>
        <p:cNvPr id="1" name=""/>
        <p:cNvGrpSpPr/>
        <p:nvPr/>
      </p:nvGrpSpPr>
      <p:grpSpPr>
        <a:xfrm>
          <a:off x="0" y="0"/>
          <a:ext cx="0" cy="0"/>
          <a:chOff x="0" y="0"/>
          <a:chExt cx="0" cy="0"/>
        </a:xfrm>
      </p:grpSpPr>
      <p:sp>
        <p:nvSpPr>
          <p:cNvPr id="8" name="Rechteck 7"/>
          <p:cNvSpPr>
            <a:spLocks/>
          </p:cNvSpPr>
          <p:nvPr userDrawn="1"/>
        </p:nvSpPr>
        <p:spPr>
          <a:xfrm>
            <a:off x="406402" y="406400"/>
            <a:ext cx="4879972" cy="6045200"/>
          </a:xfrm>
          <a:prstGeom prst="rect">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3" name="Bildplatzhalter 4"/>
          <p:cNvSpPr>
            <a:spLocks noGrp="1"/>
          </p:cNvSpPr>
          <p:nvPr>
            <p:ph type="pic" sz="quarter" idx="10" hasCustomPrompt="1"/>
          </p:nvPr>
        </p:nvSpPr>
        <p:spPr>
          <a:xfrm>
            <a:off x="5286374" y="406400"/>
            <a:ext cx="6499225" cy="6045200"/>
          </a:xfrm>
        </p:spPr>
        <p:txBody>
          <a:bodyPr tIns="1080000" bIns="0" anchor="ctr"/>
          <a:lstStyle>
            <a:lvl1pPr marL="0" indent="0" algn="ctr">
              <a:spcBef>
                <a:spcPts val="0"/>
              </a:spcBef>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a:t>
            </a:r>
            <a:br>
              <a:rPr lang="de-DE" sz="2400" kern="1200" noProof="0">
                <a:solidFill>
                  <a:schemeClr val="tx1"/>
                </a:solidFill>
                <a:effectLst/>
                <a:latin typeface="AA Zuehlke" pitchFamily="2" charset="0"/>
                <a:ea typeface="+mn-ea"/>
                <a:cs typeface="+mn-cs"/>
              </a:rPr>
            </a:br>
            <a:r>
              <a:rPr lang="de-DE" sz="2400" kern="1200" noProof="0">
                <a:solidFill>
                  <a:schemeClr val="tx1"/>
                </a:solidFill>
                <a:effectLst/>
                <a:latin typeface="AA Zuehlke" pitchFamily="2" charset="0"/>
                <a:ea typeface="+mn-ea"/>
                <a:cs typeface="+mn-cs"/>
              </a:rPr>
              <a:t>oder klicken Sie auf das Symbol</a:t>
            </a:r>
            <a:endParaRPr lang="de-CH" noProof="0"/>
          </a:p>
        </p:txBody>
      </p:sp>
      <p:sp>
        <p:nvSpPr>
          <p:cNvPr id="5" name="Textplatzhalter 8"/>
          <p:cNvSpPr>
            <a:spLocks noGrp="1"/>
          </p:cNvSpPr>
          <p:nvPr>
            <p:ph type="body" sz="quarter" idx="11" hasCustomPrompt="1"/>
          </p:nvPr>
        </p:nvSpPr>
        <p:spPr>
          <a:xfrm>
            <a:off x="406402" y="406400"/>
            <a:ext cx="4879972" cy="6045200"/>
          </a:xfrm>
        </p:spPr>
        <p:txBody>
          <a:bodyPr lIns="288000" tIns="180000" rIns="288000" bIns="180000" anchor="b"/>
          <a:lstStyle>
            <a:lvl1pPr marL="0" marR="0" indent="0" algn="l" defTabSz="914400" rtl="0" eaLnBrk="1" fontAlgn="auto" latinLnBrk="0" hangingPunct="1">
              <a:lnSpc>
                <a:spcPct val="100000"/>
              </a:lnSpc>
              <a:spcBef>
                <a:spcPts val="0"/>
              </a:spcBef>
              <a:spcAft>
                <a:spcPts val="0"/>
              </a:spcAft>
              <a:buClrTx/>
              <a:buSzTx/>
              <a:buFontTx/>
              <a:buNone/>
              <a:tabLst/>
              <a:defRPr sz="40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Text hinzufügen</a:t>
            </a:r>
          </a:p>
        </p:txBody>
      </p:sp>
    </p:spTree>
    <p:extLst>
      <p:ext uri="{BB962C8B-B14F-4D97-AF65-F5344CB8AC3E}">
        <p14:creationId xmlns:p14="http://schemas.microsoft.com/office/powerpoint/2010/main" val="72730803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nd Text vertical small Image" preserve="1" userDrawn="1">
  <p:cSld name="Image and Text vertical small Image">
    <p:spTree>
      <p:nvGrpSpPr>
        <p:cNvPr id="1" name=""/>
        <p:cNvGrpSpPr/>
        <p:nvPr/>
      </p:nvGrpSpPr>
      <p:grpSpPr>
        <a:xfrm>
          <a:off x="0" y="0"/>
          <a:ext cx="0" cy="0"/>
          <a:chOff x="0" y="0"/>
          <a:chExt cx="0" cy="0"/>
        </a:xfrm>
      </p:grpSpPr>
      <p:sp>
        <p:nvSpPr>
          <p:cNvPr id="8" name="Rechteck 7"/>
          <p:cNvSpPr>
            <a:spLocks/>
          </p:cNvSpPr>
          <p:nvPr userDrawn="1"/>
        </p:nvSpPr>
        <p:spPr>
          <a:xfrm>
            <a:off x="406401" y="406400"/>
            <a:ext cx="5783629" cy="6045200"/>
          </a:xfrm>
          <a:prstGeom prst="rect">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noProof="0">
              <a:latin typeface="AA Zuehlke" pitchFamily="2" charset="0"/>
            </a:endParaRPr>
          </a:p>
        </p:txBody>
      </p:sp>
      <p:sp>
        <p:nvSpPr>
          <p:cNvPr id="3" name="Bildplatzhalter 4"/>
          <p:cNvSpPr>
            <a:spLocks noGrp="1"/>
          </p:cNvSpPr>
          <p:nvPr>
            <p:ph type="pic" sz="quarter" idx="10" hasCustomPrompt="1"/>
          </p:nvPr>
        </p:nvSpPr>
        <p:spPr>
          <a:xfrm>
            <a:off x="6190030" y="406400"/>
            <a:ext cx="5595569" cy="6045200"/>
          </a:xfrm>
        </p:spPr>
        <p:txBody>
          <a:bodyPr tIns="1080000" bIns="0" anchor="ctr"/>
          <a:lstStyle>
            <a:lvl1pPr marL="0" indent="0" algn="ctr">
              <a:spcBef>
                <a:spcPts val="0"/>
              </a:spcBef>
              <a:buFontTx/>
              <a:buNone/>
              <a:defRPr>
                <a:solidFill>
                  <a:schemeClr val="tx1"/>
                </a:solidFill>
              </a:defRPr>
            </a:lvl1pPr>
          </a:lstStyle>
          <a:p>
            <a:r>
              <a:rPr lang="de-DE" sz="2400" kern="1200" noProof="0">
                <a:solidFill>
                  <a:schemeClr val="tx1"/>
                </a:solidFill>
                <a:effectLst/>
                <a:latin typeface="AA Zuehlke" pitchFamily="2" charset="0"/>
                <a:ea typeface="+mn-ea"/>
                <a:cs typeface="+mn-cs"/>
              </a:rPr>
              <a:t>Ziehen Sie das Bild auf den Platzhalter </a:t>
            </a:r>
            <a:br>
              <a:rPr lang="de-DE" sz="2400" kern="1200" noProof="0">
                <a:solidFill>
                  <a:schemeClr val="tx1"/>
                </a:solidFill>
                <a:effectLst/>
                <a:latin typeface="AA Zuehlke" pitchFamily="2" charset="0"/>
                <a:ea typeface="+mn-ea"/>
                <a:cs typeface="+mn-cs"/>
              </a:rPr>
            </a:br>
            <a:r>
              <a:rPr lang="de-DE" sz="2400" kern="1200" noProof="0">
                <a:solidFill>
                  <a:schemeClr val="tx1"/>
                </a:solidFill>
                <a:effectLst/>
                <a:latin typeface="AA Zuehlke" pitchFamily="2" charset="0"/>
                <a:ea typeface="+mn-ea"/>
                <a:cs typeface="+mn-cs"/>
              </a:rPr>
              <a:t>oder klicken Sie auf das Symbol</a:t>
            </a:r>
            <a:endParaRPr lang="de-CH" noProof="0"/>
          </a:p>
        </p:txBody>
      </p:sp>
      <p:sp>
        <p:nvSpPr>
          <p:cNvPr id="5" name="Textplatzhalter 8"/>
          <p:cNvSpPr>
            <a:spLocks noGrp="1"/>
          </p:cNvSpPr>
          <p:nvPr>
            <p:ph type="body" sz="quarter" idx="11" hasCustomPrompt="1"/>
          </p:nvPr>
        </p:nvSpPr>
        <p:spPr>
          <a:xfrm>
            <a:off x="406402" y="406400"/>
            <a:ext cx="5783628" cy="6045200"/>
          </a:xfrm>
        </p:spPr>
        <p:txBody>
          <a:bodyPr lIns="288000" tIns="180000" rIns="288000" bIns="180000" anchor="b"/>
          <a:lstStyle>
            <a:lvl1pPr marL="0" marR="0" indent="0" algn="l" defTabSz="914400" rtl="0" eaLnBrk="1" fontAlgn="auto" latinLnBrk="0" hangingPunct="1">
              <a:lnSpc>
                <a:spcPct val="100000"/>
              </a:lnSpc>
              <a:spcBef>
                <a:spcPts val="0"/>
              </a:spcBef>
              <a:spcAft>
                <a:spcPts val="0"/>
              </a:spcAft>
              <a:buClrTx/>
              <a:buSzTx/>
              <a:buFontTx/>
              <a:buNone/>
              <a:tabLst/>
              <a:defRPr sz="4000" baseline="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a:t>Text hinzufügen</a:t>
            </a:r>
          </a:p>
        </p:txBody>
      </p:sp>
    </p:spTree>
    <p:extLst>
      <p:ext uri="{BB962C8B-B14F-4D97-AF65-F5344CB8AC3E}">
        <p14:creationId xmlns:p14="http://schemas.microsoft.com/office/powerpoint/2010/main" val="99557164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06400" y="406400"/>
            <a:ext cx="11379200" cy="670063"/>
          </a:xfrm>
          <a:prstGeom prst="rect">
            <a:avLst/>
          </a:prstGeom>
        </p:spPr>
        <p:txBody>
          <a:bodyPr vert="horz" lIns="0" tIns="0" rIns="0" bIns="0" rtlCol="0" anchor="t" anchorCtr="0">
            <a:noAutofit/>
          </a:bodyPr>
          <a:lstStyle/>
          <a:p>
            <a:r>
              <a:rPr lang="de-CH"/>
              <a:t>Titel hinzufügen</a:t>
            </a:r>
          </a:p>
        </p:txBody>
      </p:sp>
      <p:sp>
        <p:nvSpPr>
          <p:cNvPr id="3" name="Text Placeholder 2"/>
          <p:cNvSpPr>
            <a:spLocks noGrp="1"/>
          </p:cNvSpPr>
          <p:nvPr>
            <p:ph type="body" idx="1"/>
          </p:nvPr>
        </p:nvSpPr>
        <p:spPr>
          <a:xfrm>
            <a:off x="406400" y="1789355"/>
            <a:ext cx="11379200" cy="4662246"/>
          </a:xfrm>
          <a:prstGeom prst="rect">
            <a:avLst/>
          </a:prstGeom>
        </p:spPr>
        <p:txBody>
          <a:bodyPr vert="horz" lIns="0" tIns="0" rIns="0" bIns="0" rtlCol="0">
            <a:noAutofit/>
          </a:body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6" name="TextBox 45"/>
          <p:cNvSpPr txBox="1">
            <a:spLocks/>
          </p:cNvSpPr>
          <p:nvPr userDrawn="1">
            <p:custDataLst>
              <p:tags r:id="rId38"/>
            </p:custDataLst>
          </p:nvPr>
        </p:nvSpPr>
        <p:spPr>
          <a:xfrm>
            <a:off x="10373340" y="6598723"/>
            <a:ext cx="1412262" cy="148998"/>
          </a:xfrm>
          <a:prstGeom prst="rect">
            <a:avLst/>
          </a:prstGeom>
        </p:spPr>
        <p:txBody>
          <a:bodyPr vert="horz" wrap="square" lIns="0" tIns="0" rIns="0" bIns="0" rtlCol="0" anchor="t" anchorCtr="0"/>
          <a:lstStyle/>
          <a:p>
            <a:pPr marL="0" algn="r" defTabSz="914400" rtl="0" eaLnBrk="1" latinLnBrk="0" hangingPunct="1"/>
            <a:r>
              <a:rPr lang="de-CH" sz="900" kern="1200" noProof="1">
                <a:solidFill>
                  <a:schemeClr val="tx1"/>
                </a:solidFill>
                <a:latin typeface="AA Zuehlke" pitchFamily="2" charset="0"/>
                <a:ea typeface="+mn-ea"/>
                <a:cs typeface="+mn-cs"/>
              </a:rPr>
              <a:t>© Zühlke 2023</a:t>
            </a:r>
          </a:p>
        </p:txBody>
      </p:sp>
      <p:sp>
        <p:nvSpPr>
          <p:cNvPr id="7" name="TextBox 6"/>
          <p:cNvSpPr txBox="1">
            <a:spLocks/>
          </p:cNvSpPr>
          <p:nvPr userDrawn="1">
            <p:custDataLst>
              <p:tags r:id="rId39"/>
            </p:custDataLst>
          </p:nvPr>
        </p:nvSpPr>
        <p:spPr>
          <a:xfrm>
            <a:off x="406400" y="6598723"/>
            <a:ext cx="4393456" cy="148998"/>
          </a:xfrm>
          <a:prstGeom prst="rect">
            <a:avLst/>
          </a:prstGeom>
        </p:spPr>
        <p:txBody>
          <a:bodyPr vert="horz" wrap="square" lIns="0" tIns="0" rIns="0" bIns="0" rtlCol="0" anchor="t" anchorCtr="0"/>
          <a:lstStyle>
            <a:defPPr>
              <a:defRPr lang="de-DE"/>
            </a:defPPr>
            <a:lvl1pPr>
              <a:defRPr sz="900">
                <a:solidFill>
                  <a:srgbClr val="4D4D4D"/>
                </a:solidFill>
                <a:latin typeface="AA Zuehlke" pitchFamily="2" charset="0"/>
              </a:defRPr>
            </a:lvl1pPr>
          </a:lstStyle>
          <a:p>
            <a:r>
              <a:rPr lang="de-CH" b="0"/>
              <a:t>Python </a:t>
            </a:r>
            <a:r>
              <a:rPr lang="de-CH" b="0" err="1"/>
              <a:t>Good</a:t>
            </a:r>
            <a:r>
              <a:rPr lang="de-CH" b="0"/>
              <a:t> Practices</a:t>
            </a:r>
          </a:p>
        </p:txBody>
      </p:sp>
      <p:sp>
        <p:nvSpPr>
          <p:cNvPr id="10" name="TextBox 9"/>
          <p:cNvSpPr txBox="1">
            <a:spLocks/>
          </p:cNvSpPr>
          <p:nvPr userDrawn="1">
            <p:custDataLst>
              <p:tags r:id="rId40"/>
            </p:custDataLst>
          </p:nvPr>
        </p:nvSpPr>
        <p:spPr>
          <a:xfrm>
            <a:off x="8756651" y="6598722"/>
            <a:ext cx="1519767" cy="148999"/>
          </a:xfrm>
          <a:prstGeom prst="rect">
            <a:avLst/>
          </a:prstGeom>
        </p:spPr>
        <p:txBody>
          <a:bodyPr vert="horz" wrap="square" lIns="0" tIns="0" rIns="0" bIns="0" rtlCol="0" anchor="t" anchorCtr="0"/>
          <a:lstStyle>
            <a:defPPr>
              <a:defRPr lang="de-DE"/>
            </a:defPPr>
            <a:lvl1pPr>
              <a:defRPr sz="900">
                <a:solidFill>
                  <a:srgbClr val="4D4D4D"/>
                </a:solidFill>
                <a:latin typeface="AA Zuehlke" pitchFamily="2" charset="0"/>
              </a:defRPr>
            </a:lvl1pPr>
          </a:lstStyle>
          <a:p>
            <a:pPr lvl="0"/>
            <a:r>
              <a:rPr lang="de-CH" sz="900" kern="1200" noProof="1">
                <a:solidFill>
                  <a:schemeClr val="tx1"/>
                </a:solidFill>
                <a:latin typeface="AA Zuehlke" pitchFamily="2" charset="0"/>
                <a:ea typeface="+mn-ea"/>
                <a:cs typeface="+mn-cs"/>
              </a:rPr>
              <a:t>Slide </a:t>
            </a:r>
            <a:fld id="{18ED68E9-AE82-468C-AB22-19F1C12EDF07}" type="slidenum">
              <a:rPr lang="de-CH" sz="900" kern="1200" noProof="1" smtClean="0">
                <a:solidFill>
                  <a:schemeClr val="tx1"/>
                </a:solidFill>
                <a:latin typeface="AA Zuehlke" pitchFamily="2" charset="0"/>
                <a:ea typeface="+mn-ea"/>
                <a:cs typeface="+mn-cs"/>
              </a:rPr>
              <a:t>‹#›</a:t>
            </a:fld>
            <a:endParaRPr lang="de-CH" sz="900" kern="1200" noProof="1">
              <a:solidFill>
                <a:schemeClr val="tx1"/>
              </a:solidFill>
              <a:latin typeface="AA Zuehlke" pitchFamily="2" charset="0"/>
              <a:ea typeface="+mn-ea"/>
              <a:cs typeface="+mn-cs"/>
            </a:endParaRPr>
          </a:p>
        </p:txBody>
      </p:sp>
    </p:spTree>
  </p:cSld>
  <p:clrMap bg1="lt1" tx1="dk1" bg2="lt2" tx2="dk2" accent1="accent1" accent2="accent2" accent3="accent3" accent4="accent4" accent5="accent5" accent6="accent6" hlink="hlink" folHlink="folHlink"/>
  <p:sldLayoutIdLst>
    <p:sldLayoutId id="2147483683" r:id="rId1"/>
    <p:sldLayoutId id="2147483677" r:id="rId2"/>
    <p:sldLayoutId id="2147483676" r:id="rId3"/>
    <p:sldLayoutId id="2147483684" r:id="rId4"/>
    <p:sldLayoutId id="2147483679" r:id="rId5"/>
    <p:sldLayoutId id="2147483654" r:id="rId6"/>
    <p:sldLayoutId id="2147483681" r:id="rId7"/>
    <p:sldLayoutId id="2147483682"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3" r:id="rId25"/>
    <p:sldLayoutId id="2147483701" r:id="rId26"/>
    <p:sldLayoutId id="2147483704" r:id="rId27"/>
    <p:sldLayoutId id="2147483706" r:id="rId28"/>
    <p:sldLayoutId id="2147483705" r:id="rId29"/>
    <p:sldLayoutId id="2147483702" r:id="rId30"/>
    <p:sldLayoutId id="2147483707" r:id="rId31"/>
    <p:sldLayoutId id="2147483708" r:id="rId32"/>
    <p:sldLayoutId id="2147483709" r:id="rId33"/>
    <p:sldLayoutId id="2147483710" r:id="rId34"/>
    <p:sldLayoutId id="2147483711" r:id="rId35"/>
    <p:sldLayoutId id="2147483712" r:id="rId36"/>
  </p:sldLayoutIdLst>
  <p:hf sldNum="0" hdr="0" ftr="0" dt="0"/>
  <p:txStyles>
    <p:titleStyle>
      <a:lvl1pPr algn="l" defTabSz="914400" rtl="0" eaLnBrk="1" latinLnBrk="0" hangingPunct="1">
        <a:lnSpc>
          <a:spcPct val="98000"/>
        </a:lnSpc>
        <a:spcBef>
          <a:spcPct val="0"/>
        </a:spcBef>
        <a:buNone/>
        <a:defRPr sz="3700" kern="1200">
          <a:solidFill>
            <a:schemeClr val="tx1"/>
          </a:solidFill>
          <a:latin typeface="AA Zuehlke" panose="02000503060000020004" pitchFamily="2" charset="0"/>
          <a:ea typeface="+mj-ea"/>
          <a:cs typeface="+mj-cs"/>
        </a:defRPr>
      </a:lvl1pPr>
    </p:titleStyle>
    <p:body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F26B43"/>
          </p15:clr>
        </p15:guide>
        <p15:guide id="2" orient="horz" pos="256" userDrawn="1">
          <p15:clr>
            <a:srgbClr val="F26B43"/>
          </p15:clr>
        </p15:guide>
        <p15:guide id="3" pos="7424" userDrawn="1">
          <p15:clr>
            <a:srgbClr val="F26B43"/>
          </p15:clr>
        </p15:guide>
        <p15:guide id="4" orient="horz" pos="4064" userDrawn="1">
          <p15:clr>
            <a:srgbClr val="F26B43"/>
          </p15:clr>
        </p15:guide>
        <p15:guide id="5" orient="horz" pos="11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hyperlink" Target="https://vivadifferences.com/difference-between-coupling-and-cohesion-in-software-engineering-with-examples/"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what-is-version-contro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hyperlink" Target="https://martinfowler.com/articles/practical-test-pyramid.html#:~:text=The%20%22Test%20Pyramid%22%20is%20a,put%20it%20into%20practice%20properly" TargetMode="External"/><Relationship Id="rId5" Type="http://schemas.openxmlformats.org/officeDocument/2006/relationships/hyperlink" Target="https://www.kaizenko.com/what-is-the-testing-pyramid/" TargetMode="External"/><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hyperlink" Target="https://xkcd.com/327/"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hyperlink" Target="https://www.python.org/dev/peps/pep-0001/"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hyperlink" Target="https://www.python.org/dev/peps/pep-0020/" TargetMode="External"/><Relationship Id="rId4" Type="http://schemas.openxmlformats.org/officeDocument/2006/relationships/hyperlink" Target="https://www.python.org/dev/peps/pep-0008/"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www.pluralsight.com/resources/blog/cloud/git-terms-explained"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hyperlink" Target="https://www.pluralsight.com/resources/blog/cloud/git-terms-explained"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5.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atlassian.com/git/tutorials/using-branches/git-checkout" TargetMode="External"/><Relationship Id="rId7" Type="http://schemas.openxmlformats.org/officeDocument/2006/relationships/image" Target="../media/image24.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luralsight.com/resources/blog/cloud/git-terms-explaine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hyperlink" Target="https://www.atlassian.com/git/tutorials/saving-changes/git-commi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hyperlink" Target="https://www.atlassian.com/git/tutorials/syncing/git-pul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hohno/python_cleancod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hub.com/en/repositories/creating-and-managing-repositories/best-practices-for-repositori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ithub/gitignore/blob/main/Python.gitignor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docs.python.org/3/tutorial/venv.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docs.anaconda.com/free/anaconda/ide-tutorials/pycharm/" TargetMode="External"/><Relationship Id="rId4" Type="http://schemas.openxmlformats.org/officeDocument/2006/relationships/hyperlink" Target="https://www.jetbrains.com/help/pycharm/conda-support-creating-conda-virtual-environment.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realpython.com/lessons/scripts-modules-packages-and-librarie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realpython.com/lessons/scripts-modules-packages-and-librari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www.python.org/dev/peps/pep-0440/#exclusive-ordered-comparison" TargetMode="External"/><Relationship Id="rId3" Type="http://schemas.openxmlformats.org/officeDocument/2006/relationships/hyperlink" Target="https://www.python.org/dev/peps/pep-0440/#version-specifiers" TargetMode="External"/><Relationship Id="rId7" Type="http://schemas.openxmlformats.org/officeDocument/2006/relationships/hyperlink" Target="https://www.python.org/dev/peps/pep-0440/#inclusive-ordered-comparis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python.org/dev/peps/pep-0440/#version-exclusion" TargetMode="External"/><Relationship Id="rId5" Type="http://schemas.openxmlformats.org/officeDocument/2006/relationships/hyperlink" Target="https://www.python.org/dev/peps/pep-0440/#version-matching" TargetMode="External"/><Relationship Id="rId10" Type="http://schemas.openxmlformats.org/officeDocument/2006/relationships/image" Target="../media/image76.png"/><Relationship Id="rId4" Type="http://schemas.openxmlformats.org/officeDocument/2006/relationships/hyperlink" Target="https://www.python.org/dev/peps/pep-0440/#compatible-release" TargetMode="External"/><Relationship Id="rId9" Type="http://schemas.openxmlformats.org/officeDocument/2006/relationships/hyperlink" Target="https://www.python.org/dev/peps/pep-0440/#arbitrary-equalit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3.xml"/><Relationship Id="rId1" Type="http://schemas.openxmlformats.org/officeDocument/2006/relationships/slideLayout" Target="../slideLayouts/slideLayout35.xml"/><Relationship Id="rId5" Type="http://schemas.openxmlformats.org/officeDocument/2006/relationships/image" Target="../media/image80.jpeg"/><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github.com/pyenv-win/pyenv-win#installation" TargetMode="External"/><Relationship Id="rId4" Type="http://schemas.openxmlformats.org/officeDocument/2006/relationships/hyperlink" Target="https://github.com/pyenv/pyen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towardsdatascience.com/solid-coding-in-python-1281392a6a94"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www.linisnil.com/articles/python-dependency-inversion-principl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jetbrains.com/pycharm/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3.png"/><Relationship Id="rId1" Type="http://schemas.openxmlformats.org/officeDocument/2006/relationships/slideLayout" Target="../slideLayouts/slideLayout34.xml"/><Relationship Id="rId5" Type="http://schemas.microsoft.com/office/2007/relationships/hdphoto" Target="../media/hdphoto2.wdp"/><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hyperlink" Target="https://refactoring.guru/refactoring/when" TargetMode="External"/><Relationship Id="rId1" Type="http://schemas.openxmlformats.org/officeDocument/2006/relationships/slideLayout" Target="../slideLayouts/slideLayout34.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hyperlink" Target="https://www.jetbrains.com/help/pycharm/refactoring-source-code.html" TargetMode="External"/><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0670-03EF-466A-AF10-D67B77A49053}"/>
              </a:ext>
            </a:extLst>
          </p:cNvPr>
          <p:cNvSpPr>
            <a:spLocks noGrp="1"/>
          </p:cNvSpPr>
          <p:nvPr>
            <p:ph type="ctrTitle"/>
          </p:nvPr>
        </p:nvSpPr>
        <p:spPr/>
        <p:txBody>
          <a:bodyPr/>
          <a:lstStyle/>
          <a:p>
            <a:r>
              <a:rPr lang="de-CH" dirty="0" err="1"/>
              <a:t>Collaboration</a:t>
            </a:r>
            <a:r>
              <a:rPr lang="de-CH" dirty="0"/>
              <a:t> &amp; Software </a:t>
            </a:r>
            <a:r>
              <a:rPr lang="de-CH" dirty="0" err="1"/>
              <a:t>Craftsmanship</a:t>
            </a:r>
            <a:r>
              <a:rPr lang="de-CH" dirty="0"/>
              <a:t> </a:t>
            </a:r>
            <a:r>
              <a:rPr lang="de-CH" dirty="0" err="1"/>
              <a:t>with</a:t>
            </a:r>
            <a:r>
              <a:rPr lang="de-CH" dirty="0"/>
              <a:t> </a:t>
            </a:r>
            <a:r>
              <a:rPr lang="de-CH"/>
              <a:t>Python</a:t>
            </a:r>
          </a:p>
        </p:txBody>
      </p:sp>
      <p:pic>
        <p:nvPicPr>
          <p:cNvPr id="6" name="Logo">
            <a:extLst>
              <a:ext uri="{FF2B5EF4-FFF2-40B4-BE49-F238E27FC236}">
                <a16:creationId xmlns:a16="http://schemas.microsoft.com/office/drawing/2014/main" id="{AB005649-FE8F-41B2-AEC9-471651677C2C}"/>
              </a:ext>
            </a:extLst>
          </p:cNvPr>
          <p:cNvPicPr>
            <a:picLocks/>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9254531" y="406400"/>
            <a:ext cx="1018800" cy="1018800"/>
          </a:xfrm>
          <a:prstGeom prst="rect">
            <a:avLst/>
          </a:prstGeom>
        </p:spPr>
      </p:pic>
      <p:pic>
        <p:nvPicPr>
          <p:cNvPr id="9" name="Picture Placeholder 8">
            <a:extLst>
              <a:ext uri="{FF2B5EF4-FFF2-40B4-BE49-F238E27FC236}">
                <a16:creationId xmlns:a16="http://schemas.microsoft.com/office/drawing/2014/main" id="{A645E7C3-26EE-4AC3-A36B-0B3CAC7FF480}"/>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t="42" b="42"/>
          <a:stretch/>
        </p:blipFill>
        <p:spPr>
          <a:xfrm>
            <a:off x="406400" y="406400"/>
            <a:ext cx="11379200" cy="4430713"/>
          </a:xfrm>
          <a:prstGeom prst="rect">
            <a:avLst/>
          </a:prstGeom>
        </p:spPr>
      </p:pic>
    </p:spTree>
    <p:extLst>
      <p:ext uri="{BB962C8B-B14F-4D97-AF65-F5344CB8AC3E}">
        <p14:creationId xmlns:p14="http://schemas.microsoft.com/office/powerpoint/2010/main" val="350483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A052D-DD05-5542-AD01-5B2E974AECDB}"/>
              </a:ext>
            </a:extLst>
          </p:cNvPr>
          <p:cNvSpPr>
            <a:spLocks noGrp="1"/>
          </p:cNvSpPr>
          <p:nvPr>
            <p:ph type="body" sz="quarter" idx="11"/>
          </p:nvPr>
        </p:nvSpPr>
        <p:spPr/>
        <p:txBody>
          <a:bodyPr/>
          <a:lstStyle/>
          <a:p>
            <a:r>
              <a:rPr lang="en-US" noProof="0"/>
              <a:t>Collaboration using a Repository</a:t>
            </a:r>
            <a:endParaRPr lang="en-GB" noProof="0"/>
          </a:p>
        </p:txBody>
      </p:sp>
    </p:spTree>
    <p:extLst>
      <p:ext uri="{BB962C8B-B14F-4D97-AF65-F5344CB8AC3E}">
        <p14:creationId xmlns:p14="http://schemas.microsoft.com/office/powerpoint/2010/main" val="1540282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GB" sz="2400"/>
              <a:t>M</a:t>
            </a:r>
            <a:r>
              <a:rPr lang="en-CH" sz="2400"/>
              <a:t>aintainabilit</a:t>
            </a:r>
            <a:r>
              <a:rPr lang="de-CH" sz="2400"/>
              <a:t>y</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de-CH" sz="4000" err="1">
                <a:latin typeface="AA Zuehlke"/>
              </a:rPr>
              <a:t>Duplicate</a:t>
            </a:r>
            <a:r>
              <a:rPr lang="de-CH" sz="4000">
                <a:latin typeface="AA Zuehlke"/>
              </a:rPr>
              <a:t> code</a:t>
            </a:r>
            <a:endParaRPr lang="en-CH"/>
          </a:p>
        </p:txBody>
      </p:sp>
      <p:sp>
        <p:nvSpPr>
          <p:cNvPr id="3" name="Rectangle 2">
            <a:extLst>
              <a:ext uri="{FF2B5EF4-FFF2-40B4-BE49-F238E27FC236}">
                <a16:creationId xmlns:a16="http://schemas.microsoft.com/office/drawing/2014/main" id="{FDFC09B7-9A30-4D3A-AED4-D25B19ACD378}"/>
              </a:ext>
            </a:extLst>
          </p:cNvPr>
          <p:cNvSpPr/>
          <p:nvPr/>
        </p:nvSpPr>
        <p:spPr>
          <a:xfrm>
            <a:off x="6015789" y="4090737"/>
            <a:ext cx="4321462" cy="150143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D.R.Y</a:t>
            </a:r>
          </a:p>
          <a:p>
            <a:pPr algn="ctr"/>
            <a:r>
              <a:rPr lang="en-US" sz="2200">
                <a:latin typeface="AA Zuehlke" pitchFamily="2" charset="0"/>
              </a:rPr>
              <a:t>Don’t Repeat Yourself!</a:t>
            </a:r>
          </a:p>
        </p:txBody>
      </p:sp>
      <p:sp>
        <p:nvSpPr>
          <p:cNvPr id="5" name="Content Placeholder 4">
            <a:extLst>
              <a:ext uri="{FF2B5EF4-FFF2-40B4-BE49-F238E27FC236}">
                <a16:creationId xmlns:a16="http://schemas.microsoft.com/office/drawing/2014/main" id="{D02570FC-FFBF-4BA5-A0C1-1919D0EF4E93}"/>
              </a:ext>
            </a:extLst>
          </p:cNvPr>
          <p:cNvSpPr>
            <a:spLocks noGrp="1"/>
          </p:cNvSpPr>
          <p:nvPr>
            <p:ph sz="quarter" idx="14"/>
          </p:nvPr>
        </p:nvSpPr>
        <p:spPr/>
        <p:txBody>
          <a:bodyPr/>
          <a:lstStyle/>
          <a:p>
            <a:pPr marL="0" indent="0">
              <a:buNone/>
            </a:pPr>
            <a:r>
              <a:rPr lang="en-US"/>
              <a:t>Duplicated code means you will:</a:t>
            </a:r>
          </a:p>
          <a:p>
            <a:r>
              <a:rPr lang="en-US"/>
              <a:t>fix errors twice</a:t>
            </a:r>
          </a:p>
          <a:p>
            <a:r>
              <a:rPr lang="en-US"/>
              <a:t>Have twice the chance to create errors</a:t>
            </a:r>
          </a:p>
          <a:p>
            <a:r>
              <a:rPr lang="en-US"/>
              <a:t>need to apply changes twice</a:t>
            </a:r>
          </a:p>
          <a:p>
            <a:r>
              <a:rPr lang="en-US"/>
              <a:t>need to test it twice…</a:t>
            </a:r>
          </a:p>
          <a:p>
            <a:endParaRPr lang="en-US"/>
          </a:p>
          <a:p>
            <a:pPr marL="0" indent="0">
              <a:buNone/>
            </a:pPr>
            <a:endParaRPr lang="en-US"/>
          </a:p>
        </p:txBody>
      </p:sp>
    </p:spTree>
    <p:extLst>
      <p:ext uri="{BB962C8B-B14F-4D97-AF65-F5344CB8AC3E}">
        <p14:creationId xmlns:p14="http://schemas.microsoft.com/office/powerpoint/2010/main" val="2724263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GB" sz="2400"/>
              <a:t>M</a:t>
            </a:r>
            <a:r>
              <a:rPr lang="en-CH" sz="2400"/>
              <a:t>aintainabilit</a:t>
            </a:r>
            <a:r>
              <a:rPr lang="de-CH" sz="2400"/>
              <a:t>y</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de-CH" sz="4000">
                <a:latin typeface="AA Zuehlke"/>
              </a:rPr>
              <a:t>Magic </a:t>
            </a:r>
            <a:r>
              <a:rPr lang="de-CH" sz="4000" err="1">
                <a:latin typeface="AA Zuehlke"/>
              </a:rPr>
              <a:t>strings</a:t>
            </a:r>
            <a:r>
              <a:rPr lang="de-CH" sz="4000">
                <a:latin typeface="AA Zuehlke"/>
              </a:rPr>
              <a:t>/</a:t>
            </a:r>
            <a:r>
              <a:rPr lang="de-CH" sz="4000" err="1">
                <a:latin typeface="AA Zuehlke"/>
              </a:rPr>
              <a:t>numbers</a:t>
            </a:r>
            <a:endParaRPr lang="en-CH"/>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06400" y="2119313"/>
            <a:ext cx="5314950" cy="120032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rPr>
              <a:t>line.startswith</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 = line[</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line == </a:t>
            </a:r>
            <a:r>
              <a:rPr kumimoji="0" lang="en-US" altLang="en-US" sz="1200" b="1" i="0" u="none" strike="noStrike" cap="none" normalizeH="0" baseline="0">
                <a:ln>
                  <a:noFill/>
                </a:ln>
                <a:solidFill>
                  <a:srgbClr val="008080"/>
                </a:solidFill>
                <a:effectLst/>
                <a:latin typeface="Courier New" panose="02070309020205020404" pitchFamily="49" charset="0"/>
              </a:rPr>
              <a:t>'Connection down!'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connection.reconnect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while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not </a:t>
            </a:r>
            <a:r>
              <a:rPr kumimoji="0" lang="en-US" altLang="en-US" sz="1200" b="0" i="0" u="none" strike="noStrike" cap="none" normalizeH="0" baseline="0" err="1">
                <a:ln>
                  <a:noFill/>
                </a:ln>
                <a:solidFill>
                  <a:srgbClr val="080808"/>
                </a:solidFill>
                <a:effectLst/>
                <a:latin typeface="Courier New" panose="02070309020205020404" pitchFamily="49" charset="0"/>
              </a:rPr>
              <a:t>connection.connected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a:ln>
                  <a:noFill/>
                </a:ln>
                <a:solidFill>
                  <a:srgbClr val="1750EB"/>
                </a:solidFill>
                <a:effectLst/>
                <a:latin typeface="Courier New" panose="02070309020205020404" pitchFamily="49" charset="0"/>
              </a:rPr>
              <a:t>0.5</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30EEECF-6216-4B5D-A8EB-E753851D3095}"/>
              </a:ext>
            </a:extLst>
          </p:cNvPr>
          <p:cNvSpPr txBox="1">
            <a:spLocks noChangeArrowheads="1"/>
          </p:cNvSpPr>
          <p:nvPr/>
        </p:nvSpPr>
        <p:spPr bwMode="auto">
          <a:xfrm>
            <a:off x="6470652" y="2119313"/>
            <a:ext cx="5314950" cy="2123658"/>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err="1">
                <a:ln>
                  <a:noFill/>
                </a:ln>
                <a:solidFill>
                  <a:srgbClr val="080808"/>
                </a:solidFill>
                <a:effectLst/>
                <a:latin typeface="Courier New" panose="02070309020205020404" pitchFamily="49" charset="0"/>
              </a:rPr>
              <a:t>warning_prefix</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1" i="0" u="none" strike="noStrike" cap="none" normalizeH="0" baseline="0">
                <a:ln>
                  <a:noFill/>
                </a:ln>
                <a:solidFill>
                  <a:srgbClr val="008080"/>
                </a:solidFill>
                <a:effectLst/>
                <a:latin typeface="Courier New" panose="02070309020205020404" pitchFamily="49" charset="0"/>
              </a:rPr>
              <a:t>'Warning '</a:t>
            </a:r>
            <a:br>
              <a:rPr kumimoji="0" lang="en-US" altLang="en-US" sz="1200" b="1" i="0" u="none" strike="noStrike" cap="none" normalizeH="0" baseline="0">
                <a:ln>
                  <a:noFill/>
                </a:ln>
                <a:solidFill>
                  <a:srgbClr val="008080"/>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connection_down_msg</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1" i="0" u="none" strike="noStrike" cap="none" normalizeH="0" baseline="0">
                <a:ln>
                  <a:noFill/>
                </a:ln>
                <a:solidFill>
                  <a:srgbClr val="008080"/>
                </a:solidFill>
                <a:effectLst/>
                <a:latin typeface="Courier New" panose="02070309020205020404" pitchFamily="49" charset="0"/>
              </a:rPr>
              <a:t>'Connection down!'</a:t>
            </a:r>
            <a:br>
              <a:rPr kumimoji="0" lang="en-US" altLang="en-US" sz="1200" b="1" i="0" u="none" strike="noStrike" cap="none" normalizeH="0" baseline="0">
                <a:ln>
                  <a:noFill/>
                </a:ln>
                <a:solidFill>
                  <a:srgbClr val="008080"/>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reconnect_wait</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0.5</a:t>
            </a:r>
            <a:br>
              <a:rPr kumimoji="0" lang="en-US" altLang="en-US" sz="1200" b="0" i="0" u="none" strike="noStrike" cap="none" normalizeH="0" baseline="0">
                <a:ln>
                  <a:noFill/>
                </a:ln>
                <a:solidFill>
                  <a:srgbClr val="1750EB"/>
                </a:solidFill>
                <a:effectLst/>
                <a:latin typeface="Courier New" panose="02070309020205020404" pitchFamily="49" charset="0"/>
              </a:rPr>
            </a:br>
            <a:br>
              <a:rPr kumimoji="0" lang="en-US" altLang="en-US" sz="1200" b="0" i="0" u="none" strike="noStrike" cap="none" normalizeH="0" baseline="0">
                <a:ln>
                  <a:noFill/>
                </a:ln>
                <a:solidFill>
                  <a:srgbClr val="1750EB"/>
                </a:solidFill>
                <a:effectLst/>
                <a:latin typeface="Courier New" panose="02070309020205020404" pitchFamily="49" charset="0"/>
              </a:rPr>
            </a:b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rPr>
              <a:t>line.startswith</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warning_prefix</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 = line[</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warning_prefix</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line == </a:t>
            </a:r>
            <a:r>
              <a:rPr kumimoji="0" lang="en-US" altLang="en-US" sz="1200" b="0" i="0" u="none" strike="noStrike" cap="none" normalizeH="0" baseline="0" err="1">
                <a:ln>
                  <a:noFill/>
                </a:ln>
                <a:solidFill>
                  <a:srgbClr val="080808"/>
                </a:solidFill>
                <a:effectLst/>
                <a:latin typeface="Courier New" panose="02070309020205020404" pitchFamily="49" charset="0"/>
              </a:rPr>
              <a:t>connection_down_msg</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connection.reconnect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while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not </a:t>
            </a:r>
            <a:r>
              <a:rPr kumimoji="0" lang="en-US" altLang="en-US" sz="1200" b="0" i="0" u="none" strike="noStrike" cap="none" normalizeH="0" baseline="0" err="1">
                <a:ln>
                  <a:noFill/>
                </a:ln>
                <a:solidFill>
                  <a:srgbClr val="080808"/>
                </a:solidFill>
                <a:effectLst/>
                <a:latin typeface="Courier New" panose="02070309020205020404" pitchFamily="49" charset="0"/>
              </a:rPr>
              <a:t>connection.connected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err="1">
                <a:ln>
                  <a:noFill/>
                </a:ln>
                <a:solidFill>
                  <a:srgbClr val="080808"/>
                </a:solidFill>
                <a:effectLst/>
                <a:latin typeface="Courier New" panose="02070309020205020404" pitchFamily="49" charset="0"/>
              </a:rPr>
              <a:t>reconnect_wait</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B55158BA-E42C-4577-916C-0B8E115FB164}"/>
              </a:ext>
            </a:extLst>
          </p:cNvPr>
          <p:cNvSpPr txBox="1"/>
          <p:nvPr/>
        </p:nvSpPr>
        <p:spPr>
          <a:xfrm>
            <a:off x="6470652" y="1749981"/>
            <a:ext cx="4764598"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Better:</a:t>
            </a:r>
          </a:p>
        </p:txBody>
      </p:sp>
    </p:spTree>
    <p:extLst>
      <p:ext uri="{BB962C8B-B14F-4D97-AF65-F5344CB8AC3E}">
        <p14:creationId xmlns:p14="http://schemas.microsoft.com/office/powerpoint/2010/main" val="278378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7" grpId="0" animBg="1"/>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US" sz="2400"/>
              <a:t>Maintainability</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Dead code</a:t>
            </a:r>
            <a:endParaRPr lang="en-US"/>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06400" y="1917905"/>
            <a:ext cx="11379200" cy="120032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1" u="none" strike="noStrike" cap="none" normalizeH="0" baseline="0">
                <a:ln>
                  <a:noFill/>
                </a:ln>
                <a:solidFill>
                  <a:srgbClr val="008DDE"/>
                </a:solidFill>
                <a:effectLst/>
                <a:latin typeface="Courier New" panose="02070309020205020404" pitchFamily="49" charset="0"/>
              </a:rPr>
              <a:t>TODO This code is no longer maintained, because not used for now. But might be used again in the future,</a:t>
            </a:r>
            <a:br>
              <a:rPr kumimoji="0" lang="en-US" altLang="en-US" sz="1200" b="0" i="1" u="none" strike="noStrike" cap="none" normalizeH="0" baseline="0">
                <a:ln>
                  <a:noFill/>
                </a:ln>
                <a:solidFill>
                  <a:srgbClr val="008DDE"/>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1" u="none" strike="noStrike" cap="none" normalizeH="0" baseline="0">
                <a:ln>
                  <a:noFill/>
                </a:ln>
                <a:solidFill>
                  <a:srgbClr val="008DDE"/>
                </a:solidFill>
                <a:effectLst/>
                <a:latin typeface="Courier New" panose="02070309020205020404" pitchFamily="49" charset="0"/>
              </a:rPr>
              <a:t>so we don't delete it.</a:t>
            </a:r>
            <a:br>
              <a:rPr kumimoji="0" lang="en-US" altLang="en-US" sz="1200" b="0" i="1" u="none" strike="noStrike" cap="none" normalizeH="0" baseline="0">
                <a:ln>
                  <a:noFill/>
                </a:ln>
                <a:solidFill>
                  <a:srgbClr val="008DDE"/>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def </a:t>
            </a:r>
            <a:r>
              <a:rPr kumimoji="0" lang="en-US" altLang="en-US" sz="1200" b="0" i="1" u="none" strike="noStrike" cap="none" normalizeH="0" baseline="0" err="1">
                <a:ln>
                  <a:noFill/>
                </a:ln>
                <a:solidFill>
                  <a:srgbClr val="8C8C8C"/>
                </a:solidFill>
                <a:effectLst/>
                <a:latin typeface="Courier New" panose="02070309020205020404" pitchFamily="49" charset="0"/>
              </a:rPr>
              <a:t>synchronous_vcm_measurement</a:t>
            </a:r>
            <a:r>
              <a:rPr kumimoji="0" lang="en-US" altLang="en-US" sz="1200" b="0" i="1" u="none" strike="noStrike" cap="none" normalizeH="0" baseline="0">
                <a:ln>
                  <a:noFill/>
                </a:ln>
                <a:solidFill>
                  <a:srgbClr val="8C8C8C"/>
                </a:solidFill>
                <a:effectLst/>
                <a:latin typeface="Courier New" panose="02070309020205020404" pitchFamily="49" charset="0"/>
              </a:rPr>
              <a:t>(self, frequency, </a:t>
            </a:r>
            <a:r>
              <a:rPr kumimoji="0" lang="en-US" altLang="en-US" sz="1200" b="0" i="1" u="none" strike="noStrike" cap="none" normalizeH="0" baseline="0" err="1">
                <a:ln>
                  <a:noFill/>
                </a:ln>
                <a:solidFill>
                  <a:srgbClr val="8C8C8C"/>
                </a:solidFill>
                <a:effectLst/>
                <a:latin typeface="Courier New" panose="02070309020205020404" pitchFamily="49" charset="0"/>
              </a:rPr>
              <a:t>n_periods</a:t>
            </a: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1" u="none" strike="noStrike" cap="none" normalizeH="0" baseline="0" err="1">
                <a:ln>
                  <a:noFill/>
                </a:ln>
                <a:solidFill>
                  <a:srgbClr val="8C8C8C"/>
                </a:solidFill>
                <a:effectLst/>
                <a:latin typeface="Courier New" panose="02070309020205020404" pitchFamily="49" charset="0"/>
              </a:rPr>
              <a:t>max_current</a:t>
            </a:r>
            <a:r>
              <a:rPr kumimoji="0" lang="en-US" altLang="en-US" sz="1200" b="0" i="1" u="none" strike="noStrike" cap="none" normalizeH="0" baseline="0">
                <a:ln>
                  <a:noFill/>
                </a:ln>
                <a:solidFill>
                  <a:srgbClr val="8C8C8C"/>
                </a:solidFill>
                <a:effectLst/>
                <a:latin typeface="Courier New" panose="02070309020205020404" pitchFamily="49" charset="0"/>
              </a:rPr>
              <a:t>):</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Will generate a sine wave on the current output and measure voltage &amp; current of the device</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synchronously. Waits until the measurement is complete.</a:t>
            </a:r>
            <a:endParaRPr kumimoji="0" lang="en-US" altLang="en-US" sz="2800" b="0" i="0" u="none" strike="noStrike" cap="none" normalizeH="0" baseline="0">
              <a:ln>
                <a:noFill/>
              </a:ln>
              <a:solidFill>
                <a:schemeClr val="tx1"/>
              </a:solidFill>
              <a:effectLst/>
              <a:latin typeface="Arial" panose="020B0604020202020204" pitchFamily="34" charset="0"/>
            </a:endParaRPr>
          </a:p>
        </p:txBody>
      </p:sp>
      <p:pic>
        <p:nvPicPr>
          <p:cNvPr id="6" name="Picture 5" descr="Icon&#10;&#10;Description automatically generated">
            <a:extLst>
              <a:ext uri="{FF2B5EF4-FFF2-40B4-BE49-F238E27FC236}">
                <a16:creationId xmlns:a16="http://schemas.microsoft.com/office/drawing/2014/main" id="{5B584DA7-F3E1-4423-837F-CBD4713E4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161" y="3600549"/>
            <a:ext cx="3177678" cy="1326929"/>
          </a:xfrm>
          <a:prstGeom prst="rect">
            <a:avLst/>
          </a:prstGeom>
        </p:spPr>
      </p:pic>
      <p:sp>
        <p:nvSpPr>
          <p:cNvPr id="9" name="TextBox 8">
            <a:extLst>
              <a:ext uri="{FF2B5EF4-FFF2-40B4-BE49-F238E27FC236}">
                <a16:creationId xmlns:a16="http://schemas.microsoft.com/office/drawing/2014/main" id="{112F815B-2C4A-44BE-B8EE-F498026FE496}"/>
              </a:ext>
            </a:extLst>
          </p:cNvPr>
          <p:cNvSpPr txBox="1"/>
          <p:nvPr/>
        </p:nvSpPr>
        <p:spPr>
          <a:xfrm>
            <a:off x="2428284" y="5073889"/>
            <a:ext cx="7328950" cy="1082449"/>
          </a:xfrm>
          <a:prstGeom prst="rect">
            <a:avLst/>
          </a:prstGeom>
          <a:noFill/>
        </p:spPr>
        <p:txBody>
          <a:bodyPr wrap="square" lIns="0" tIns="0" rIns="0" bIns="0" rtlCol="0">
            <a:noAutofit/>
          </a:bodyPr>
          <a:lstStyle/>
          <a:p>
            <a:pPr algn="ctr"/>
            <a:r>
              <a:rPr lang="en-US" sz="2200">
                <a:latin typeface="AA Zuehlke" pitchFamily="2" charset="0"/>
              </a:rPr>
              <a:t>Thanks to git, we can recover any old code!</a:t>
            </a:r>
          </a:p>
          <a:p>
            <a:pPr algn="ctr"/>
            <a:r>
              <a:rPr lang="en-US" sz="2200">
                <a:latin typeface="AA Zuehlke" pitchFamily="2" charset="0"/>
              </a:rPr>
              <a:t>Tag it or create a branch if you want to keep easy access to the old code, then delete in master!</a:t>
            </a:r>
          </a:p>
        </p:txBody>
      </p:sp>
    </p:spTree>
    <p:extLst>
      <p:ext uri="{BB962C8B-B14F-4D97-AF65-F5344CB8AC3E}">
        <p14:creationId xmlns:p14="http://schemas.microsoft.com/office/powerpoint/2010/main" val="4960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GB" sz="2400"/>
              <a:t>M</a:t>
            </a:r>
            <a:r>
              <a:rPr lang="en-CH" sz="2400"/>
              <a:t>aintainabilit</a:t>
            </a:r>
            <a:r>
              <a:rPr lang="de-CH" sz="2400"/>
              <a:t>y</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de-CH" sz="4000">
                <a:latin typeface="AA Zuehlke"/>
              </a:rPr>
              <a:t>High </a:t>
            </a:r>
            <a:r>
              <a:rPr lang="de-CH" sz="4000" err="1">
                <a:latin typeface="AA Zuehlke"/>
              </a:rPr>
              <a:t>coupling</a:t>
            </a:r>
            <a:r>
              <a:rPr lang="de-CH" sz="4000">
                <a:latin typeface="AA Zuehlke"/>
              </a:rPr>
              <a:t> / </a:t>
            </a:r>
            <a:r>
              <a:rPr lang="de-CH" sz="4000" err="1">
                <a:latin typeface="AA Zuehlke"/>
              </a:rPr>
              <a:t>low</a:t>
            </a:r>
            <a:r>
              <a:rPr lang="de-CH" sz="4000">
                <a:latin typeface="AA Zuehlke"/>
              </a:rPr>
              <a:t> </a:t>
            </a:r>
            <a:r>
              <a:rPr lang="de-CH" sz="4000" err="1">
                <a:latin typeface="AA Zuehlke"/>
              </a:rPr>
              <a:t>cohesion</a:t>
            </a:r>
            <a:endParaRPr lang="en-CH"/>
          </a:p>
        </p:txBody>
      </p:sp>
      <p:pic>
        <p:nvPicPr>
          <p:cNvPr id="6" name="Content Placeholder 5" descr="Diagram, engineering drawing&#10;&#10;Description automatically generated">
            <a:extLst>
              <a:ext uri="{FF2B5EF4-FFF2-40B4-BE49-F238E27FC236}">
                <a16:creationId xmlns:a16="http://schemas.microsoft.com/office/drawing/2014/main" id="{DCC4FFCF-68DB-41CE-BB25-8C5640ECFC3D}"/>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2341254" y="1479623"/>
            <a:ext cx="7509492" cy="4662487"/>
          </a:xfrm>
        </p:spPr>
      </p:pic>
      <p:sp>
        <p:nvSpPr>
          <p:cNvPr id="7" name="TextBox 6">
            <a:extLst>
              <a:ext uri="{FF2B5EF4-FFF2-40B4-BE49-F238E27FC236}">
                <a16:creationId xmlns:a16="http://schemas.microsoft.com/office/drawing/2014/main" id="{435CA7EE-19FA-4596-9618-6C525CC3F657}"/>
              </a:ext>
            </a:extLst>
          </p:cNvPr>
          <p:cNvSpPr txBox="1"/>
          <p:nvPr/>
        </p:nvSpPr>
        <p:spPr>
          <a:xfrm>
            <a:off x="406400" y="6284084"/>
            <a:ext cx="11379200" cy="335032"/>
          </a:xfrm>
          <a:prstGeom prst="rect">
            <a:avLst/>
          </a:prstGeom>
          <a:noFill/>
        </p:spPr>
        <p:txBody>
          <a:bodyPr wrap="square" lIns="0" tIns="0" rIns="0" bIns="0" rtlCol="0">
            <a:noAutofit/>
          </a:bodyPr>
          <a:lstStyle/>
          <a:p>
            <a:pPr algn="l"/>
            <a:r>
              <a:rPr lang="de-CH" sz="1400">
                <a:latin typeface="AA Zuehlke" pitchFamily="2" charset="0"/>
              </a:rPr>
              <a:t>Source: </a:t>
            </a:r>
            <a:r>
              <a:rPr lang="de-CH" sz="1400">
                <a:latin typeface="AA Zuehlke" pitchFamily="2" charset="0"/>
                <a:hlinkClick r:id="rId4"/>
              </a:rPr>
              <a:t>https://vivadifferences.com/difference-between-coupling-and-cohesion-in-software-engineering-with-examples/</a:t>
            </a:r>
            <a:endParaRPr lang="de-CH" sz="1400">
              <a:latin typeface="AA Zuehlke" pitchFamily="2" charset="0"/>
            </a:endParaRPr>
          </a:p>
        </p:txBody>
      </p:sp>
    </p:spTree>
    <p:extLst>
      <p:ext uri="{BB962C8B-B14F-4D97-AF65-F5344CB8AC3E}">
        <p14:creationId xmlns:p14="http://schemas.microsoft.com/office/powerpoint/2010/main" val="3341324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US" sz="2400"/>
              <a:t>Maintainability</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High coupling to an external library</a:t>
            </a:r>
            <a:endParaRPr lang="en-US"/>
          </a:p>
        </p:txBody>
      </p:sp>
      <p:sp>
        <p:nvSpPr>
          <p:cNvPr id="5" name="Rectangle 4">
            <a:extLst>
              <a:ext uri="{FF2B5EF4-FFF2-40B4-BE49-F238E27FC236}">
                <a16:creationId xmlns:a16="http://schemas.microsoft.com/office/drawing/2014/main" id="{A7EB9CF3-4196-4AB9-849A-26A008149512}"/>
              </a:ext>
            </a:extLst>
          </p:cNvPr>
          <p:cNvSpPr/>
          <p:nvPr/>
        </p:nvSpPr>
        <p:spPr>
          <a:xfrm>
            <a:off x="1758461" y="2370406"/>
            <a:ext cx="2574388" cy="320555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6" name="Rectangle 5">
            <a:extLst>
              <a:ext uri="{FF2B5EF4-FFF2-40B4-BE49-F238E27FC236}">
                <a16:creationId xmlns:a16="http://schemas.microsoft.com/office/drawing/2014/main" id="{D441C940-B578-47F1-999F-38C51D1AA720}"/>
              </a:ext>
            </a:extLst>
          </p:cNvPr>
          <p:cNvSpPr/>
          <p:nvPr/>
        </p:nvSpPr>
        <p:spPr>
          <a:xfrm>
            <a:off x="6745458" y="2696308"/>
            <a:ext cx="2300068" cy="188976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a:latin typeface="AA Zuehlke" pitchFamily="2" charset="0"/>
              </a:rPr>
              <a:t>Library</a:t>
            </a:r>
          </a:p>
        </p:txBody>
      </p:sp>
      <p:cxnSp>
        <p:nvCxnSpPr>
          <p:cNvPr id="9" name="Straight Connector 8">
            <a:extLst>
              <a:ext uri="{FF2B5EF4-FFF2-40B4-BE49-F238E27FC236}">
                <a16:creationId xmlns:a16="http://schemas.microsoft.com/office/drawing/2014/main" id="{0FD0C910-7447-4DEE-9AB7-289EBFDE5A1E}"/>
              </a:ext>
            </a:extLst>
          </p:cNvPr>
          <p:cNvCxnSpPr>
            <a:cxnSpLocks/>
          </p:cNvCxnSpPr>
          <p:nvPr/>
        </p:nvCxnSpPr>
        <p:spPr>
          <a:xfrm>
            <a:off x="2187526" y="2862775"/>
            <a:ext cx="5324622" cy="419687"/>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FA532D91-40E8-4BC0-AC57-DDE0D776D1DA}"/>
              </a:ext>
            </a:extLst>
          </p:cNvPr>
          <p:cNvCxnSpPr>
            <a:cxnSpLocks/>
          </p:cNvCxnSpPr>
          <p:nvPr/>
        </p:nvCxnSpPr>
        <p:spPr>
          <a:xfrm flipV="1">
            <a:off x="3706837" y="3359835"/>
            <a:ext cx="3805311" cy="229771"/>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76A8E4E4-6857-4A32-8D2F-ADCEB690FD31}"/>
              </a:ext>
            </a:extLst>
          </p:cNvPr>
          <p:cNvCxnSpPr>
            <a:cxnSpLocks/>
          </p:cNvCxnSpPr>
          <p:nvPr/>
        </p:nvCxnSpPr>
        <p:spPr>
          <a:xfrm flipV="1">
            <a:off x="2715065" y="3924886"/>
            <a:ext cx="5676313" cy="112542"/>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0201031-DA26-432C-BEC0-A5CD88A6963F}"/>
              </a:ext>
            </a:extLst>
          </p:cNvPr>
          <p:cNvCxnSpPr>
            <a:cxnSpLocks/>
          </p:cNvCxnSpPr>
          <p:nvPr/>
        </p:nvCxnSpPr>
        <p:spPr>
          <a:xfrm flipV="1">
            <a:off x="2339926" y="4161692"/>
            <a:ext cx="4975274" cy="499404"/>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4CA717DD-F1A7-47F9-8F95-5689301866D4}"/>
              </a:ext>
            </a:extLst>
          </p:cNvPr>
          <p:cNvSpPr/>
          <p:nvPr/>
        </p:nvSpPr>
        <p:spPr>
          <a:xfrm>
            <a:off x="2001130" y="2715064"/>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cxnSp>
        <p:nvCxnSpPr>
          <p:cNvPr id="14" name="Straight Connector 13">
            <a:extLst>
              <a:ext uri="{FF2B5EF4-FFF2-40B4-BE49-F238E27FC236}">
                <a16:creationId xmlns:a16="http://schemas.microsoft.com/office/drawing/2014/main" id="{F2F6FF2E-1E13-4961-9FBF-802B06B54217}"/>
              </a:ext>
            </a:extLst>
          </p:cNvPr>
          <p:cNvCxnSpPr>
            <a:cxnSpLocks/>
          </p:cNvCxnSpPr>
          <p:nvPr/>
        </p:nvCxnSpPr>
        <p:spPr>
          <a:xfrm flipV="1">
            <a:off x="3706837" y="4037428"/>
            <a:ext cx="4684541" cy="1268019"/>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Oval 27">
            <a:extLst>
              <a:ext uri="{FF2B5EF4-FFF2-40B4-BE49-F238E27FC236}">
                <a16:creationId xmlns:a16="http://schemas.microsoft.com/office/drawing/2014/main" id="{146429F7-8D9D-40C0-956F-CB26B7B9658F}"/>
              </a:ext>
            </a:extLst>
          </p:cNvPr>
          <p:cNvSpPr/>
          <p:nvPr/>
        </p:nvSpPr>
        <p:spPr>
          <a:xfrm>
            <a:off x="2482948" y="3866271"/>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29" name="Oval 28">
            <a:extLst>
              <a:ext uri="{FF2B5EF4-FFF2-40B4-BE49-F238E27FC236}">
                <a16:creationId xmlns:a16="http://schemas.microsoft.com/office/drawing/2014/main" id="{FE10F293-A1E7-48EA-9A78-72BB764161D7}"/>
              </a:ext>
            </a:extLst>
          </p:cNvPr>
          <p:cNvSpPr/>
          <p:nvPr/>
        </p:nvSpPr>
        <p:spPr>
          <a:xfrm>
            <a:off x="2112499" y="4534280"/>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30" name="Oval 29">
            <a:extLst>
              <a:ext uri="{FF2B5EF4-FFF2-40B4-BE49-F238E27FC236}">
                <a16:creationId xmlns:a16="http://schemas.microsoft.com/office/drawing/2014/main" id="{DE573F11-029B-435E-B02F-4FEBD91FF979}"/>
              </a:ext>
            </a:extLst>
          </p:cNvPr>
          <p:cNvSpPr/>
          <p:nvPr/>
        </p:nvSpPr>
        <p:spPr>
          <a:xfrm>
            <a:off x="3506373" y="5122568"/>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31" name="Oval 30">
            <a:extLst>
              <a:ext uri="{FF2B5EF4-FFF2-40B4-BE49-F238E27FC236}">
                <a16:creationId xmlns:a16="http://schemas.microsoft.com/office/drawing/2014/main" id="{182D0926-1EE2-4E45-8C77-9D8041E4F50F}"/>
              </a:ext>
            </a:extLst>
          </p:cNvPr>
          <p:cNvSpPr/>
          <p:nvPr/>
        </p:nvSpPr>
        <p:spPr>
          <a:xfrm>
            <a:off x="3518096" y="3450103"/>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32" name="Oval 31">
            <a:extLst>
              <a:ext uri="{FF2B5EF4-FFF2-40B4-BE49-F238E27FC236}">
                <a16:creationId xmlns:a16="http://schemas.microsoft.com/office/drawing/2014/main" id="{95D8B232-4E90-4A26-A242-B2129E441B17}"/>
              </a:ext>
            </a:extLst>
          </p:cNvPr>
          <p:cNvSpPr/>
          <p:nvPr/>
        </p:nvSpPr>
        <p:spPr>
          <a:xfrm>
            <a:off x="7403123" y="3170338"/>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33" name="Oval 32">
            <a:extLst>
              <a:ext uri="{FF2B5EF4-FFF2-40B4-BE49-F238E27FC236}">
                <a16:creationId xmlns:a16="http://schemas.microsoft.com/office/drawing/2014/main" id="{AB7D43E9-241F-45D1-98CB-461E45139598}"/>
              </a:ext>
            </a:extLst>
          </p:cNvPr>
          <p:cNvSpPr/>
          <p:nvPr/>
        </p:nvSpPr>
        <p:spPr>
          <a:xfrm>
            <a:off x="7258929" y="4002259"/>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
        <p:nvSpPr>
          <p:cNvPr id="34" name="Oval 33">
            <a:extLst>
              <a:ext uri="{FF2B5EF4-FFF2-40B4-BE49-F238E27FC236}">
                <a16:creationId xmlns:a16="http://schemas.microsoft.com/office/drawing/2014/main" id="{C1487A0A-483C-47B7-8322-51EF41A13026}"/>
              </a:ext>
            </a:extLst>
          </p:cNvPr>
          <p:cNvSpPr/>
          <p:nvPr/>
        </p:nvSpPr>
        <p:spPr>
          <a:xfrm>
            <a:off x="8328074" y="3822141"/>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latin typeface="AA Zuehlke" pitchFamily="2" charset="0"/>
            </a:endParaRPr>
          </a:p>
        </p:txBody>
      </p:sp>
    </p:spTree>
    <p:extLst>
      <p:ext uri="{BB962C8B-B14F-4D97-AF65-F5344CB8AC3E}">
        <p14:creationId xmlns:p14="http://schemas.microsoft.com/office/powerpoint/2010/main" val="2638640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GB" sz="2400"/>
              <a:t>M</a:t>
            </a:r>
            <a:r>
              <a:rPr lang="en-CH" sz="2400"/>
              <a:t>aintainabilit</a:t>
            </a:r>
            <a:r>
              <a:rPr lang="de-CH" sz="2400"/>
              <a:t>y</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de-CH" sz="4000" err="1">
                <a:latin typeface="AA Zuehlke"/>
              </a:rPr>
              <a:t>How</a:t>
            </a:r>
            <a:r>
              <a:rPr lang="de-CH" sz="4000">
                <a:latin typeface="AA Zuehlke"/>
              </a:rPr>
              <a:t> </a:t>
            </a:r>
            <a:r>
              <a:rPr lang="de-CH" sz="4000" err="1">
                <a:latin typeface="AA Zuehlke"/>
              </a:rPr>
              <a:t>to</a:t>
            </a:r>
            <a:r>
              <a:rPr lang="de-CH" sz="4000">
                <a:latin typeface="AA Zuehlke"/>
              </a:rPr>
              <a:t> </a:t>
            </a:r>
            <a:r>
              <a:rPr lang="de-CH" sz="4000" err="1">
                <a:latin typeface="AA Zuehlke"/>
              </a:rPr>
              <a:t>reduce</a:t>
            </a:r>
            <a:r>
              <a:rPr lang="de-CH" sz="4000">
                <a:latin typeface="AA Zuehlke"/>
              </a:rPr>
              <a:t> </a:t>
            </a:r>
            <a:r>
              <a:rPr lang="de-CH" sz="4000" err="1">
                <a:latin typeface="AA Zuehlke"/>
              </a:rPr>
              <a:t>coupling</a:t>
            </a:r>
            <a:r>
              <a:rPr lang="de-CH" sz="4000">
                <a:latin typeface="AA Zuehlke"/>
              </a:rPr>
              <a:t> </a:t>
            </a:r>
            <a:r>
              <a:rPr lang="de-CH" sz="4000" err="1">
                <a:latin typeface="AA Zuehlke"/>
              </a:rPr>
              <a:t>to</a:t>
            </a:r>
            <a:r>
              <a:rPr lang="de-CH" sz="4000">
                <a:latin typeface="AA Zuehlke"/>
              </a:rPr>
              <a:t> an external </a:t>
            </a:r>
            <a:r>
              <a:rPr lang="de-CH" sz="4000" err="1">
                <a:latin typeface="AA Zuehlke"/>
              </a:rPr>
              <a:t>library</a:t>
            </a:r>
            <a:endParaRPr lang="en-CH"/>
          </a:p>
        </p:txBody>
      </p:sp>
      <p:sp>
        <p:nvSpPr>
          <p:cNvPr id="5" name="Rectangle 4">
            <a:extLst>
              <a:ext uri="{FF2B5EF4-FFF2-40B4-BE49-F238E27FC236}">
                <a16:creationId xmlns:a16="http://schemas.microsoft.com/office/drawing/2014/main" id="{A7EB9CF3-4196-4AB9-849A-26A008149512}"/>
              </a:ext>
            </a:extLst>
          </p:cNvPr>
          <p:cNvSpPr/>
          <p:nvPr/>
        </p:nvSpPr>
        <p:spPr>
          <a:xfrm>
            <a:off x="1055079" y="2370406"/>
            <a:ext cx="2574388" cy="320555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6" name="Rectangle 5">
            <a:extLst>
              <a:ext uri="{FF2B5EF4-FFF2-40B4-BE49-F238E27FC236}">
                <a16:creationId xmlns:a16="http://schemas.microsoft.com/office/drawing/2014/main" id="{D441C940-B578-47F1-999F-38C51D1AA720}"/>
              </a:ext>
            </a:extLst>
          </p:cNvPr>
          <p:cNvSpPr/>
          <p:nvPr/>
        </p:nvSpPr>
        <p:spPr>
          <a:xfrm>
            <a:off x="8989255" y="2696308"/>
            <a:ext cx="2340000" cy="19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CH" sz="2200">
                <a:latin typeface="AA Zuehlke" pitchFamily="2" charset="0"/>
              </a:rPr>
              <a:t>Library</a:t>
            </a:r>
            <a:endParaRPr lang="en-US" sz="2200" err="1">
              <a:latin typeface="AA Zuehlke" pitchFamily="2" charset="0"/>
            </a:endParaRPr>
          </a:p>
        </p:txBody>
      </p:sp>
      <p:sp>
        <p:nvSpPr>
          <p:cNvPr id="3" name="Rectangle 2">
            <a:extLst>
              <a:ext uri="{FF2B5EF4-FFF2-40B4-BE49-F238E27FC236}">
                <a16:creationId xmlns:a16="http://schemas.microsoft.com/office/drawing/2014/main" id="{1E51413B-5C9D-43EE-9F13-544C8FE980B2}"/>
              </a:ext>
            </a:extLst>
          </p:cNvPr>
          <p:cNvSpPr/>
          <p:nvPr/>
        </p:nvSpPr>
        <p:spPr>
          <a:xfrm>
            <a:off x="5512155" y="2696308"/>
            <a:ext cx="2340000" cy="190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CH" sz="2200">
                <a:latin typeface="AA Zuehlke" pitchFamily="2" charset="0"/>
              </a:rPr>
              <a:t>Wrapper</a:t>
            </a:r>
            <a:endParaRPr lang="en-US" sz="2200" err="1">
              <a:latin typeface="AA Zuehlke" pitchFamily="2" charset="0"/>
            </a:endParaRPr>
          </a:p>
        </p:txBody>
      </p:sp>
      <p:cxnSp>
        <p:nvCxnSpPr>
          <p:cNvPr id="9" name="Straight Connector 8">
            <a:extLst>
              <a:ext uri="{FF2B5EF4-FFF2-40B4-BE49-F238E27FC236}">
                <a16:creationId xmlns:a16="http://schemas.microsoft.com/office/drawing/2014/main" id="{0FD0C910-7447-4DEE-9AB7-289EBFDE5A1E}"/>
              </a:ext>
            </a:extLst>
          </p:cNvPr>
          <p:cNvCxnSpPr>
            <a:cxnSpLocks/>
          </p:cNvCxnSpPr>
          <p:nvPr/>
        </p:nvCxnSpPr>
        <p:spPr>
          <a:xfrm>
            <a:off x="1470074" y="2842795"/>
            <a:ext cx="4888525" cy="439667"/>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FA532D91-40E8-4BC0-AC57-DDE0D776D1DA}"/>
              </a:ext>
            </a:extLst>
          </p:cNvPr>
          <p:cNvCxnSpPr>
            <a:cxnSpLocks/>
          </p:cNvCxnSpPr>
          <p:nvPr/>
        </p:nvCxnSpPr>
        <p:spPr>
          <a:xfrm flipV="1">
            <a:off x="2992904" y="3359836"/>
            <a:ext cx="3365695" cy="222638"/>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76A8E4E4-6857-4A32-8D2F-ADCEB690FD31}"/>
              </a:ext>
            </a:extLst>
          </p:cNvPr>
          <p:cNvCxnSpPr>
            <a:cxnSpLocks/>
          </p:cNvCxnSpPr>
          <p:nvPr/>
        </p:nvCxnSpPr>
        <p:spPr>
          <a:xfrm flipV="1">
            <a:off x="1941342" y="3924886"/>
            <a:ext cx="5296487" cy="112542"/>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0201031-DA26-432C-BEC0-A5CD88A6963F}"/>
              </a:ext>
            </a:extLst>
          </p:cNvPr>
          <p:cNvCxnSpPr>
            <a:cxnSpLocks/>
          </p:cNvCxnSpPr>
          <p:nvPr/>
        </p:nvCxnSpPr>
        <p:spPr>
          <a:xfrm flipV="1">
            <a:off x="1528692" y="4161692"/>
            <a:ext cx="4632959" cy="524162"/>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F2F6FF2E-1E13-4961-9FBF-802B06B54217}"/>
              </a:ext>
            </a:extLst>
          </p:cNvPr>
          <p:cNvCxnSpPr>
            <a:cxnSpLocks/>
          </p:cNvCxnSpPr>
          <p:nvPr/>
        </p:nvCxnSpPr>
        <p:spPr>
          <a:xfrm flipV="1">
            <a:off x="2992904" y="4037429"/>
            <a:ext cx="4244925" cy="1209303"/>
          </a:xfrm>
          <a:prstGeom prst="line">
            <a:avLst/>
          </a:prstGeom>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4CA717DD-F1A7-47F9-8F95-5689301866D4}"/>
              </a:ext>
            </a:extLst>
          </p:cNvPr>
          <p:cNvSpPr/>
          <p:nvPr/>
        </p:nvSpPr>
        <p:spPr>
          <a:xfrm>
            <a:off x="1297748" y="2715064"/>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8" name="Oval 27">
            <a:extLst>
              <a:ext uri="{FF2B5EF4-FFF2-40B4-BE49-F238E27FC236}">
                <a16:creationId xmlns:a16="http://schemas.microsoft.com/office/drawing/2014/main" id="{146429F7-8D9D-40C0-956F-CB26B7B9658F}"/>
              </a:ext>
            </a:extLst>
          </p:cNvPr>
          <p:cNvSpPr/>
          <p:nvPr/>
        </p:nvSpPr>
        <p:spPr>
          <a:xfrm>
            <a:off x="1779566" y="3866271"/>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9" name="Oval 28">
            <a:extLst>
              <a:ext uri="{FF2B5EF4-FFF2-40B4-BE49-F238E27FC236}">
                <a16:creationId xmlns:a16="http://schemas.microsoft.com/office/drawing/2014/main" id="{FE10F293-A1E7-48EA-9A78-72BB764161D7}"/>
              </a:ext>
            </a:extLst>
          </p:cNvPr>
          <p:cNvSpPr/>
          <p:nvPr/>
        </p:nvSpPr>
        <p:spPr>
          <a:xfrm>
            <a:off x="1409117" y="4534280"/>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30" name="Oval 29">
            <a:extLst>
              <a:ext uri="{FF2B5EF4-FFF2-40B4-BE49-F238E27FC236}">
                <a16:creationId xmlns:a16="http://schemas.microsoft.com/office/drawing/2014/main" id="{DE573F11-029B-435E-B02F-4FEBD91FF979}"/>
              </a:ext>
            </a:extLst>
          </p:cNvPr>
          <p:cNvSpPr/>
          <p:nvPr/>
        </p:nvSpPr>
        <p:spPr>
          <a:xfrm>
            <a:off x="2802991" y="5122568"/>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31" name="Oval 30">
            <a:extLst>
              <a:ext uri="{FF2B5EF4-FFF2-40B4-BE49-F238E27FC236}">
                <a16:creationId xmlns:a16="http://schemas.microsoft.com/office/drawing/2014/main" id="{182D0926-1EE2-4E45-8C77-9D8041E4F50F}"/>
              </a:ext>
            </a:extLst>
          </p:cNvPr>
          <p:cNvSpPr/>
          <p:nvPr/>
        </p:nvSpPr>
        <p:spPr>
          <a:xfrm>
            <a:off x="2814714" y="3450103"/>
            <a:ext cx="295421" cy="295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cxnSp>
        <p:nvCxnSpPr>
          <p:cNvPr id="35" name="Straight Connector 34">
            <a:extLst>
              <a:ext uri="{FF2B5EF4-FFF2-40B4-BE49-F238E27FC236}">
                <a16:creationId xmlns:a16="http://schemas.microsoft.com/office/drawing/2014/main" id="{F5753718-1068-4F75-A46F-CACED4128E93}"/>
              </a:ext>
            </a:extLst>
          </p:cNvPr>
          <p:cNvCxnSpPr>
            <a:cxnSpLocks/>
          </p:cNvCxnSpPr>
          <p:nvPr/>
        </p:nvCxnSpPr>
        <p:spPr>
          <a:xfrm>
            <a:off x="6338633" y="3320745"/>
            <a:ext cx="3459514" cy="7515"/>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815813DD-15C6-41BE-BE31-1DEF4EC9B292}"/>
              </a:ext>
            </a:extLst>
          </p:cNvPr>
          <p:cNvCxnSpPr>
            <a:cxnSpLocks/>
          </p:cNvCxnSpPr>
          <p:nvPr/>
        </p:nvCxnSpPr>
        <p:spPr>
          <a:xfrm flipV="1">
            <a:off x="7306994" y="3963813"/>
            <a:ext cx="3412587" cy="9372"/>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F6738DB6-0F91-4308-ACD4-D85E7DBEF9EF}"/>
              </a:ext>
            </a:extLst>
          </p:cNvPr>
          <p:cNvCxnSpPr>
            <a:cxnSpLocks/>
          </p:cNvCxnSpPr>
          <p:nvPr/>
        </p:nvCxnSpPr>
        <p:spPr>
          <a:xfrm>
            <a:off x="6187406" y="4157102"/>
            <a:ext cx="3459514" cy="0"/>
          </a:xfrm>
          <a:prstGeom prst="line">
            <a:avLst/>
          </a:prstGeom>
          <a:ln w="1905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2" name="Oval 31">
            <a:extLst>
              <a:ext uri="{FF2B5EF4-FFF2-40B4-BE49-F238E27FC236}">
                <a16:creationId xmlns:a16="http://schemas.microsoft.com/office/drawing/2014/main" id="{95D8B232-4E90-4A26-A242-B2129E441B17}"/>
              </a:ext>
            </a:extLst>
          </p:cNvPr>
          <p:cNvSpPr/>
          <p:nvPr/>
        </p:nvSpPr>
        <p:spPr>
          <a:xfrm>
            <a:off x="9646920" y="3170338"/>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33" name="Oval 32">
            <a:extLst>
              <a:ext uri="{FF2B5EF4-FFF2-40B4-BE49-F238E27FC236}">
                <a16:creationId xmlns:a16="http://schemas.microsoft.com/office/drawing/2014/main" id="{AB7D43E9-241F-45D1-98CB-461E45139598}"/>
              </a:ext>
            </a:extLst>
          </p:cNvPr>
          <p:cNvSpPr/>
          <p:nvPr/>
        </p:nvSpPr>
        <p:spPr>
          <a:xfrm>
            <a:off x="9502726" y="4002259"/>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34" name="Oval 33">
            <a:extLst>
              <a:ext uri="{FF2B5EF4-FFF2-40B4-BE49-F238E27FC236}">
                <a16:creationId xmlns:a16="http://schemas.microsoft.com/office/drawing/2014/main" id="{C1487A0A-483C-47B7-8322-51EF41A13026}"/>
              </a:ext>
            </a:extLst>
          </p:cNvPr>
          <p:cNvSpPr/>
          <p:nvPr/>
        </p:nvSpPr>
        <p:spPr>
          <a:xfrm>
            <a:off x="10571871" y="3822141"/>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0" name="Oval 19">
            <a:extLst>
              <a:ext uri="{FF2B5EF4-FFF2-40B4-BE49-F238E27FC236}">
                <a16:creationId xmlns:a16="http://schemas.microsoft.com/office/drawing/2014/main" id="{F3FFD7D2-E836-4244-8DC7-522DC811418A}"/>
              </a:ext>
            </a:extLst>
          </p:cNvPr>
          <p:cNvSpPr/>
          <p:nvPr/>
        </p:nvSpPr>
        <p:spPr>
          <a:xfrm>
            <a:off x="6187406" y="3174511"/>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1" name="Oval 20">
            <a:extLst>
              <a:ext uri="{FF2B5EF4-FFF2-40B4-BE49-F238E27FC236}">
                <a16:creationId xmlns:a16="http://schemas.microsoft.com/office/drawing/2014/main" id="{B3E8A469-9887-4858-BC38-9853624AA0CC}"/>
              </a:ext>
            </a:extLst>
          </p:cNvPr>
          <p:cNvSpPr/>
          <p:nvPr/>
        </p:nvSpPr>
        <p:spPr>
          <a:xfrm>
            <a:off x="6043212" y="4006432"/>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2" name="Oval 21">
            <a:extLst>
              <a:ext uri="{FF2B5EF4-FFF2-40B4-BE49-F238E27FC236}">
                <a16:creationId xmlns:a16="http://schemas.microsoft.com/office/drawing/2014/main" id="{A9897F76-3EFC-4CC5-B85E-98838EAD9FCD}"/>
              </a:ext>
            </a:extLst>
          </p:cNvPr>
          <p:cNvSpPr/>
          <p:nvPr/>
        </p:nvSpPr>
        <p:spPr>
          <a:xfrm>
            <a:off x="7112357" y="3826314"/>
            <a:ext cx="295421" cy="29542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err="1">
              <a:latin typeface="AA Zuehlke" pitchFamily="2" charset="0"/>
            </a:endParaRPr>
          </a:p>
        </p:txBody>
      </p:sp>
      <p:sp>
        <p:nvSpPr>
          <p:cNvPr id="25" name="TextBox 24">
            <a:extLst>
              <a:ext uri="{FF2B5EF4-FFF2-40B4-BE49-F238E27FC236}">
                <a16:creationId xmlns:a16="http://schemas.microsoft.com/office/drawing/2014/main" id="{D70A64AB-8AB0-4B9E-8B88-978CE02C564C}"/>
              </a:ext>
            </a:extLst>
          </p:cNvPr>
          <p:cNvSpPr txBox="1"/>
          <p:nvPr/>
        </p:nvSpPr>
        <p:spPr>
          <a:xfrm>
            <a:off x="6358599" y="5246732"/>
            <a:ext cx="4897936" cy="1069142"/>
          </a:xfrm>
          <a:prstGeom prst="rect">
            <a:avLst/>
          </a:prstGeom>
          <a:noFill/>
        </p:spPr>
        <p:txBody>
          <a:bodyPr wrap="square" lIns="0" tIns="0" rIns="0" bIns="0" rtlCol="0">
            <a:noAutofit/>
          </a:bodyPr>
          <a:lstStyle/>
          <a:p>
            <a:pPr algn="l"/>
            <a:r>
              <a:rPr lang="de-CH" sz="2200" err="1">
                <a:latin typeface="AA Zuehlke" pitchFamily="2" charset="0"/>
              </a:rPr>
              <a:t>Now</a:t>
            </a:r>
            <a:r>
              <a:rPr lang="de-CH" sz="2200">
                <a:latin typeface="AA Zuehlke" pitchFamily="2" charset="0"/>
              </a:rPr>
              <a:t> Library </a:t>
            </a:r>
            <a:r>
              <a:rPr lang="de-CH" sz="2200" err="1">
                <a:latin typeface="AA Zuehlke" pitchFamily="2" charset="0"/>
              </a:rPr>
              <a:t>can</a:t>
            </a:r>
            <a:r>
              <a:rPr lang="de-CH" sz="2200">
                <a:latin typeface="AA Zuehlke" pitchFamily="2" charset="0"/>
              </a:rPr>
              <a:t> </a:t>
            </a:r>
            <a:r>
              <a:rPr lang="de-CH" sz="2200" err="1">
                <a:latin typeface="AA Zuehlke" pitchFamily="2" charset="0"/>
              </a:rPr>
              <a:t>easily</a:t>
            </a:r>
            <a:r>
              <a:rPr lang="de-CH" sz="2200">
                <a:latin typeface="AA Zuehlke" pitchFamily="2" charset="0"/>
              </a:rPr>
              <a:t> </a:t>
            </a:r>
            <a:r>
              <a:rPr lang="de-CH" sz="2200" err="1">
                <a:latin typeface="AA Zuehlke" pitchFamily="2" charset="0"/>
              </a:rPr>
              <a:t>be</a:t>
            </a:r>
            <a:r>
              <a:rPr lang="de-CH" sz="2200">
                <a:latin typeface="AA Zuehlke" pitchFamily="2" charset="0"/>
              </a:rPr>
              <a:t> </a:t>
            </a:r>
            <a:r>
              <a:rPr lang="de-CH" sz="2200" err="1">
                <a:latin typeface="AA Zuehlke" pitchFamily="2" charset="0"/>
              </a:rPr>
              <a:t>swapped</a:t>
            </a:r>
            <a:r>
              <a:rPr lang="de-CH" sz="2200">
                <a:latin typeface="AA Zuehlke" pitchFamily="2" charset="0"/>
              </a:rPr>
              <a:t> and </a:t>
            </a:r>
            <a:r>
              <a:rPr lang="de-CH" sz="2200" err="1">
                <a:latin typeface="AA Zuehlke" pitchFamily="2" charset="0"/>
              </a:rPr>
              <a:t>any</a:t>
            </a:r>
            <a:r>
              <a:rPr lang="de-CH" sz="2200">
                <a:latin typeface="AA Zuehlke" pitchFamily="2" charset="0"/>
              </a:rPr>
              <a:t> API </a:t>
            </a:r>
            <a:r>
              <a:rPr lang="de-CH" sz="2200" err="1">
                <a:latin typeface="AA Zuehlke" pitchFamily="2" charset="0"/>
              </a:rPr>
              <a:t>changes</a:t>
            </a:r>
            <a:r>
              <a:rPr lang="de-CH" sz="2200">
                <a:latin typeface="AA Zuehlke" pitchFamily="2" charset="0"/>
              </a:rPr>
              <a:t> </a:t>
            </a:r>
            <a:r>
              <a:rPr lang="de-CH" sz="2200" err="1">
                <a:latin typeface="AA Zuehlke" pitchFamily="2" charset="0"/>
              </a:rPr>
              <a:t>handled</a:t>
            </a:r>
            <a:r>
              <a:rPr lang="de-CH" sz="2200">
                <a:latin typeface="AA Zuehlke" pitchFamily="2" charset="0"/>
              </a:rPr>
              <a:t> in </a:t>
            </a:r>
            <a:r>
              <a:rPr lang="de-CH" sz="2200" err="1">
                <a:latin typeface="AA Zuehlke" pitchFamily="2" charset="0"/>
              </a:rPr>
              <a:t>the</a:t>
            </a:r>
            <a:r>
              <a:rPr lang="de-CH" sz="2200">
                <a:latin typeface="AA Zuehlke" pitchFamily="2" charset="0"/>
              </a:rPr>
              <a:t> Wrapper</a:t>
            </a:r>
            <a:endParaRPr lang="en-US" sz="2200" err="1">
              <a:latin typeface="AA Zuehlke" pitchFamily="2" charset="0"/>
            </a:endParaRPr>
          </a:p>
        </p:txBody>
      </p:sp>
    </p:spTree>
    <p:extLst>
      <p:ext uri="{BB962C8B-B14F-4D97-AF65-F5344CB8AC3E}">
        <p14:creationId xmlns:p14="http://schemas.microsoft.com/office/powerpoint/2010/main" val="16910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Code Smells (Maintainability)</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Open </a:t>
            </a:r>
            <a:r>
              <a:rPr lang="en-US" err="1"/>
              <a:t>src</a:t>
            </a:r>
            <a:r>
              <a:rPr lang="en-US"/>
              <a:t>/exercises/</a:t>
            </a:r>
            <a:r>
              <a:rPr lang="en-US" err="1"/>
              <a:t>salary.py</a:t>
            </a:r>
            <a:endParaRPr lang="en-US"/>
          </a:p>
          <a:p>
            <a:r>
              <a:rPr lang="en-US"/>
              <a:t>Identify any code smells and try to improve the existing code</a:t>
            </a:r>
          </a:p>
        </p:txBody>
      </p:sp>
    </p:spTree>
    <p:extLst>
      <p:ext uri="{BB962C8B-B14F-4D97-AF65-F5344CB8AC3E}">
        <p14:creationId xmlns:p14="http://schemas.microsoft.com/office/powerpoint/2010/main" val="3586872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C193F4-D71F-408F-B3B4-019F1A8F7E58}"/>
              </a:ext>
            </a:extLst>
          </p:cNvPr>
          <p:cNvSpPr>
            <a:spLocks noGrp="1"/>
          </p:cNvSpPr>
          <p:nvPr>
            <p:ph type="title"/>
          </p:nvPr>
        </p:nvSpPr>
        <p:spPr/>
        <p:txBody>
          <a:bodyPr/>
          <a:lstStyle/>
          <a:p>
            <a:r>
              <a:rPr lang="en-GB"/>
              <a:t>Primitive Obsession</a:t>
            </a:r>
          </a:p>
        </p:txBody>
      </p:sp>
      <p:sp>
        <p:nvSpPr>
          <p:cNvPr id="4" name="Content Placeholder 3">
            <a:extLst>
              <a:ext uri="{FF2B5EF4-FFF2-40B4-BE49-F238E27FC236}">
                <a16:creationId xmlns:a16="http://schemas.microsoft.com/office/drawing/2014/main" id="{F248E62C-059E-45B8-B7EA-B2FE563D3722}"/>
              </a:ext>
            </a:extLst>
          </p:cNvPr>
          <p:cNvSpPr>
            <a:spLocks noGrp="1"/>
          </p:cNvSpPr>
          <p:nvPr>
            <p:ph sz="quarter" idx="14"/>
          </p:nvPr>
        </p:nvSpPr>
        <p:spPr>
          <a:xfrm>
            <a:off x="406398" y="1539096"/>
            <a:ext cx="11379200" cy="4662246"/>
          </a:xfrm>
        </p:spPr>
        <p:txBody>
          <a:bodyPr vert="horz" lIns="0" tIns="0" rIns="0" bIns="0" rtlCol="0" anchor="t">
            <a:noAutofit/>
          </a:bodyPr>
          <a:lstStyle/>
          <a:p>
            <a:pPr marL="359410" indent="-359410"/>
            <a:r>
              <a:rPr lang="en-GB">
                <a:latin typeface="AA Zuehlke"/>
              </a:rPr>
              <a:t>Using primitives (strings, numbers, arrays, collections) to represent domain concepts </a:t>
            </a:r>
            <a:endParaRPr lang="en-US"/>
          </a:p>
          <a:p>
            <a:pPr lvl="1" indent="-267970"/>
            <a:r>
              <a:rPr lang="en-GB" sz="2200">
                <a:latin typeface="AA Zuehlke"/>
              </a:rPr>
              <a:t>e.g.: using 3 integer variables  </a:t>
            </a:r>
            <a:r>
              <a:rPr lang="en-GB" sz="1800">
                <a:latin typeface="Courier New" panose="02070309020205020404" pitchFamily="49" charset="0"/>
                <a:cs typeface="Courier New" panose="02070309020205020404" pitchFamily="49" charset="0"/>
              </a:rPr>
              <a:t>day: int, month: int, year: int</a:t>
            </a:r>
            <a:br>
              <a:rPr lang="en-GB" sz="1800">
                <a:latin typeface="Courier New" panose="02070309020205020404" pitchFamily="49" charset="0"/>
                <a:cs typeface="Courier New" panose="02070309020205020404" pitchFamily="49" charset="0"/>
              </a:rPr>
            </a:br>
            <a:r>
              <a:rPr lang="en-GB" sz="1800">
                <a:latin typeface="AA Zuehlke"/>
              </a:rPr>
              <a:t>  </a:t>
            </a:r>
            <a:r>
              <a:rPr lang="en-GB" sz="2200">
                <a:latin typeface="AA Zuehlke"/>
              </a:rPr>
              <a:t>instead of a class </a:t>
            </a:r>
            <a:r>
              <a:rPr lang="en-GB" sz="1800">
                <a:latin typeface="Courier New" panose="02070309020205020404" pitchFamily="49" charset="0"/>
                <a:cs typeface="Courier New" panose="02070309020205020404" pitchFamily="49" charset="0"/>
              </a:rPr>
              <a:t>Date(day: int, month: int, year: int)</a:t>
            </a:r>
          </a:p>
          <a:p>
            <a:pPr marL="359410" indent="-359410"/>
            <a:r>
              <a:rPr lang="en-GB">
                <a:latin typeface="AA Zuehlke"/>
              </a:rPr>
              <a:t>Classes should hide data and only provide methods that define how to interact on the data</a:t>
            </a:r>
          </a:p>
          <a:p>
            <a:pPr marL="628060" lvl="1" indent="-359410"/>
            <a:r>
              <a:rPr lang="en-GB">
                <a:latin typeface="AA Zuehlke"/>
              </a:rPr>
              <a:t>For example, logic on how to validate, convert to string or compare between different data items.</a:t>
            </a:r>
          </a:p>
          <a:p>
            <a:pPr marL="359410" indent="-359410"/>
            <a:r>
              <a:rPr lang="en-GB">
                <a:latin typeface="AA Zuehlke"/>
              </a:rPr>
              <a:t>With Primitive Obsession, there are no classes that act as magnets for logic: </a:t>
            </a:r>
            <a:endParaRPr lang="en-GB"/>
          </a:p>
          <a:p>
            <a:pPr lvl="1" indent="-267970"/>
            <a:r>
              <a:rPr lang="en-GB" sz="2200">
                <a:latin typeface="AA Zuehlke"/>
              </a:rPr>
              <a:t>Logic on the data is implemented in multiple places</a:t>
            </a:r>
          </a:p>
          <a:p>
            <a:pPr lvl="1" indent="-267970"/>
            <a:r>
              <a:rPr lang="en-GB" sz="2200">
                <a:latin typeface="AA Zuehlke"/>
              </a:rPr>
              <a:t>The logic may be tested multiple times (violates D.R.Y), partially, or not at all</a:t>
            </a:r>
          </a:p>
          <a:p>
            <a:pPr lvl="1" indent="-267970"/>
            <a:r>
              <a:rPr lang="en-GB" sz="2200">
                <a:latin typeface="AA Zuehlke"/>
              </a:rPr>
              <a:t>The logic can barely be found, and the IDE cannot support searching except with full text search</a:t>
            </a:r>
          </a:p>
          <a:p>
            <a:pPr marL="359410" indent="-359410"/>
            <a:r>
              <a:rPr lang="en-GB">
                <a:latin typeface="AA Zuehlke"/>
              </a:rPr>
              <a:t>We can use a </a:t>
            </a:r>
            <a:r>
              <a:rPr lang="en-GB" err="1">
                <a:latin typeface="AA Zuehlke"/>
              </a:rPr>
              <a:t>dataclass</a:t>
            </a:r>
            <a:r>
              <a:rPr lang="en-GB">
                <a:latin typeface="AA Zuehlke"/>
              </a:rPr>
              <a:t> and add logic to replace the primitives</a:t>
            </a:r>
          </a:p>
          <a:p>
            <a:pPr marL="0" indent="0">
              <a:buNone/>
            </a:pPr>
            <a:endParaRPr lang="en-GB">
              <a:latin typeface="AA Zuehlke"/>
            </a:endParaRPr>
          </a:p>
        </p:txBody>
      </p:sp>
      <p:sp>
        <p:nvSpPr>
          <p:cNvPr id="6" name="Text Placeholder 5">
            <a:extLst>
              <a:ext uri="{FF2B5EF4-FFF2-40B4-BE49-F238E27FC236}">
                <a16:creationId xmlns:a16="http://schemas.microsoft.com/office/drawing/2014/main" id="{28762010-387D-C438-481B-9AA33070221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391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488820" y="1638894"/>
            <a:ext cx="4389375" cy="3078694"/>
          </a:xfrm>
        </p:spPr>
        <p:txBody>
          <a:bodyPr/>
          <a:lstStyle/>
          <a:p>
            <a:r>
              <a:rPr lang="en-US" sz="1800"/>
              <a:t>Duplicate code</a:t>
            </a:r>
          </a:p>
          <a:p>
            <a:r>
              <a:rPr lang="en-US" sz="1800"/>
              <a:t>Magic strings/numbers</a:t>
            </a:r>
          </a:p>
          <a:p>
            <a:r>
              <a:rPr lang="en-US" sz="1800"/>
              <a:t>Dead code</a:t>
            </a:r>
          </a:p>
          <a:p>
            <a:r>
              <a:rPr lang="en-US" sz="1800"/>
              <a:t>High coupling/low cohesion </a:t>
            </a:r>
          </a:p>
          <a:p>
            <a:r>
              <a:rPr lang="en-US" sz="1800"/>
              <a:t>High coupling/low cohesion to a library</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10" name="Rectangle 1">
            <a:extLst>
              <a:ext uri="{FF2B5EF4-FFF2-40B4-BE49-F238E27FC236}">
                <a16:creationId xmlns:a16="http://schemas.microsoft.com/office/drawing/2014/main" id="{544751F4-061D-619A-2A75-6920BEA109E7}"/>
              </a:ext>
            </a:extLst>
          </p:cNvPr>
          <p:cNvSpPr txBox="1">
            <a:spLocks noChangeArrowheads="1"/>
          </p:cNvSpPr>
          <p:nvPr/>
        </p:nvSpPr>
        <p:spPr bwMode="auto">
          <a:xfrm>
            <a:off x="406401" y="1638894"/>
            <a:ext cx="6712030" cy="42550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PaypalPaymentProcessor</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process_payment</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credit_card</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.calculate_credit_card_fee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credit card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bank_transfer</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.calculate_bank_transfer_fee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bank transfer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else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amount * </a:t>
            </a:r>
            <a:r>
              <a:rPr lang="en-SG" sz="1200">
                <a:solidFill>
                  <a:srgbClr val="1750EB"/>
                </a:solidFill>
                <a:effectLst/>
                <a:latin typeface="Courier New" panose="02070309020205020404" pitchFamily="49" charset="0"/>
                <a:cs typeface="Courier New" panose="02070309020205020404" pitchFamily="49" charset="0"/>
              </a:rPr>
              <a:t>0.05</a:t>
            </a:r>
            <a:br>
              <a:rPr lang="en-SG" sz="1200">
                <a:solidFill>
                  <a:srgbClr val="1750EB"/>
                </a:solidFill>
                <a:effectLst/>
                <a:latin typeface="Courier New" panose="02070309020205020404" pitchFamily="49" charset="0"/>
                <a:cs typeface="Courier New" panose="02070309020205020404" pitchFamily="49" charset="0"/>
              </a:rPr>
            </a:br>
            <a:r>
              <a:rPr lang="en-SG" sz="1200">
                <a:solidFill>
                  <a:srgbClr val="1750EB"/>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PayPal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StripePaymentProcessor</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process_payment</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credit_card</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.calculate_credit_card_fee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credit card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bank_transfer</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.calculate_bank_transfer_fee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bank transfer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else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amount * </a:t>
            </a:r>
            <a:r>
              <a:rPr lang="en-SG" sz="1200">
                <a:solidFill>
                  <a:srgbClr val="1750EB"/>
                </a:solidFill>
                <a:effectLst/>
                <a:latin typeface="Courier New" panose="02070309020205020404" pitchFamily="49" charset="0"/>
                <a:cs typeface="Courier New" panose="02070309020205020404" pitchFamily="49" charset="0"/>
              </a:rPr>
              <a:t>0.03</a:t>
            </a:r>
            <a:br>
              <a:rPr lang="en-SG" sz="1200">
                <a:solidFill>
                  <a:srgbClr val="1750EB"/>
                </a:solidFill>
                <a:effectLst/>
                <a:latin typeface="Courier New" panose="02070309020205020404" pitchFamily="49" charset="0"/>
                <a:cs typeface="Courier New" panose="02070309020205020404" pitchFamily="49" charset="0"/>
              </a:rPr>
            </a:br>
            <a:r>
              <a:rPr lang="en-SG" sz="1200">
                <a:solidFill>
                  <a:srgbClr val="1750EB"/>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Stripe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68546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488820" y="1638894"/>
            <a:ext cx="4389375" cy="3078694"/>
          </a:xfrm>
        </p:spPr>
        <p:txBody>
          <a:bodyPr/>
          <a:lstStyle/>
          <a:p>
            <a:r>
              <a:rPr lang="en-US" sz="1800">
                <a:solidFill>
                  <a:schemeClr val="accent1"/>
                </a:solidFill>
              </a:rPr>
              <a:t>Duplicate code</a:t>
            </a:r>
          </a:p>
          <a:p>
            <a:r>
              <a:rPr lang="en-US" sz="1800">
                <a:solidFill>
                  <a:schemeClr val="accent1"/>
                </a:solidFill>
              </a:rPr>
              <a:t>Magic strings/numbers</a:t>
            </a:r>
          </a:p>
          <a:p>
            <a:r>
              <a:rPr lang="en-US" sz="1800"/>
              <a:t>Dead code</a:t>
            </a:r>
          </a:p>
          <a:p>
            <a:r>
              <a:rPr lang="en-US" sz="1800">
                <a:solidFill>
                  <a:schemeClr val="accent1"/>
                </a:solidFill>
              </a:rPr>
              <a:t>High coupling/low cohesion </a:t>
            </a:r>
          </a:p>
          <a:p>
            <a:r>
              <a:rPr lang="en-US" sz="1800"/>
              <a:t>High coupling/low cohesion to a library</a:t>
            </a:r>
          </a:p>
        </p:txBody>
      </p:sp>
      <p:sp>
        <p:nvSpPr>
          <p:cNvPr id="10" name="Rectangle 1">
            <a:extLst>
              <a:ext uri="{FF2B5EF4-FFF2-40B4-BE49-F238E27FC236}">
                <a16:creationId xmlns:a16="http://schemas.microsoft.com/office/drawing/2014/main" id="{544751F4-061D-619A-2A75-6920BEA109E7}"/>
              </a:ext>
            </a:extLst>
          </p:cNvPr>
          <p:cNvSpPr txBox="1">
            <a:spLocks noChangeArrowheads="1"/>
          </p:cNvSpPr>
          <p:nvPr/>
        </p:nvSpPr>
        <p:spPr bwMode="auto">
          <a:xfrm>
            <a:off x="406401" y="1638894"/>
            <a:ext cx="6712030" cy="42550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PaypalPaymentProcessor</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process_payment</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credit_card</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.calculate_credit_card_fee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credit card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bank_transfer</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.calculate_bank_transfer_fee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bank transfer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else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amount * </a:t>
            </a:r>
            <a:r>
              <a:rPr lang="en-SG" sz="1200">
                <a:solidFill>
                  <a:srgbClr val="1750EB"/>
                </a:solidFill>
                <a:effectLst/>
                <a:latin typeface="Courier New" panose="02070309020205020404" pitchFamily="49" charset="0"/>
                <a:cs typeface="Courier New" panose="02070309020205020404" pitchFamily="49" charset="0"/>
              </a:rPr>
              <a:t>0.05</a:t>
            </a:r>
            <a:br>
              <a:rPr lang="en-SG" sz="1200">
                <a:solidFill>
                  <a:srgbClr val="1750EB"/>
                </a:solidFill>
                <a:effectLst/>
                <a:latin typeface="Courier New" panose="02070309020205020404" pitchFamily="49" charset="0"/>
                <a:cs typeface="Courier New" panose="02070309020205020404" pitchFamily="49" charset="0"/>
              </a:rPr>
            </a:br>
            <a:r>
              <a:rPr lang="en-SG" sz="1200">
                <a:solidFill>
                  <a:srgbClr val="1750EB"/>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PayPal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StripePaymentProcessor</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process_payment</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credit_card</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.calculate_credit_card_fee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credit card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bank_transfer</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.calculate_bank_transfer_fee</a:t>
            </a:r>
            <a:r>
              <a:rPr lang="en-SG" sz="1200">
                <a:solidFill>
                  <a:srgbClr val="080808"/>
                </a:solidFill>
                <a:effectLst/>
                <a:latin typeface="Courier New" panose="02070309020205020404" pitchFamily="49" charset="0"/>
                <a:cs typeface="Courier New" panose="02070309020205020404" pitchFamily="49" charset="0"/>
              </a:rPr>
              <a:t>(amount)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bank transfer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else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amount * </a:t>
            </a:r>
            <a:r>
              <a:rPr lang="en-SG" sz="1200">
                <a:solidFill>
                  <a:srgbClr val="1750EB"/>
                </a:solidFill>
                <a:effectLst/>
                <a:latin typeface="Courier New" panose="02070309020205020404" pitchFamily="49" charset="0"/>
                <a:cs typeface="Courier New" panose="02070309020205020404" pitchFamily="49" charset="0"/>
              </a:rPr>
              <a:t>0.03</a:t>
            </a:r>
            <a:br>
              <a:rPr lang="en-SG" sz="1200">
                <a:solidFill>
                  <a:srgbClr val="1750EB"/>
                </a:solidFill>
                <a:effectLst/>
                <a:latin typeface="Courier New" panose="02070309020205020404" pitchFamily="49" charset="0"/>
                <a:cs typeface="Courier New" panose="02070309020205020404" pitchFamily="49" charset="0"/>
              </a:rPr>
            </a:br>
            <a:r>
              <a:rPr lang="en-SG" sz="1200">
                <a:solidFill>
                  <a:srgbClr val="1750EB"/>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Stripe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C4B09F4B-1AB8-1F9C-3895-481A543244CD}"/>
              </a:ext>
            </a:extLst>
          </p:cNvPr>
          <p:cNvSpPr txBox="1"/>
          <p:nvPr/>
        </p:nvSpPr>
        <p:spPr>
          <a:xfrm>
            <a:off x="7322453" y="1314632"/>
            <a:ext cx="1235565"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11" name="Rectangle 1">
            <a:extLst>
              <a:ext uri="{FF2B5EF4-FFF2-40B4-BE49-F238E27FC236}">
                <a16:creationId xmlns:a16="http://schemas.microsoft.com/office/drawing/2014/main" id="{EFE612C6-2419-6F91-C350-F6E526DEF573}"/>
              </a:ext>
            </a:extLst>
          </p:cNvPr>
          <p:cNvSpPr txBox="1">
            <a:spLocks noChangeArrowheads="1"/>
          </p:cNvSpPr>
          <p:nvPr/>
        </p:nvSpPr>
        <p:spPr bwMode="auto">
          <a:xfrm>
            <a:off x="7322453" y="1638894"/>
            <a:ext cx="4463146" cy="2626488"/>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PaymentProcessor</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FEE_RATES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credit_card</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1750EB"/>
                </a:solidFill>
                <a:effectLst/>
                <a:latin typeface="Courier New" panose="02070309020205020404" pitchFamily="49" charset="0"/>
                <a:cs typeface="Courier New" panose="02070309020205020404" pitchFamily="49" charset="0"/>
              </a:rPr>
              <a:t>0.02</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paypal</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1750EB"/>
                </a:solidFill>
                <a:effectLst/>
                <a:latin typeface="Courier New" panose="02070309020205020404" pitchFamily="49" charset="0"/>
                <a:cs typeface="Courier New" panose="02070309020205020404" pitchFamily="49" charset="0"/>
              </a:rPr>
              <a:t>0.05</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bank_transfer</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1750EB"/>
                </a:solidFill>
                <a:effectLst/>
                <a:latin typeface="Courier New" panose="02070309020205020404" pitchFamily="49" charset="0"/>
                <a:cs typeface="Courier New" panose="02070309020205020404" pitchFamily="49" charset="0"/>
              </a:rPr>
              <a:t>0.01</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67D17"/>
                </a:solidFill>
                <a:effectLst/>
                <a:latin typeface="Courier New" panose="02070309020205020404" pitchFamily="49" charset="0"/>
                <a:cs typeface="Courier New" panose="02070309020205020404" pitchFamily="49" charset="0"/>
              </a:rPr>
              <a:t>"stripe"</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1750EB"/>
                </a:solidFill>
                <a:effectLst/>
                <a:latin typeface="Courier New" panose="02070309020205020404" pitchFamily="49" charset="0"/>
                <a:cs typeface="Courier New" panose="02070309020205020404" pitchFamily="49" charset="0"/>
              </a:rPr>
              <a:t>0.03</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process_payment</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fee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.calculate_fee</a:t>
            </a:r>
            <a:r>
              <a:rPr lang="en-SG" sz="1200">
                <a:solidFill>
                  <a:srgbClr val="080808"/>
                </a:solidFill>
                <a:effectLst/>
                <a:latin typeface="Courier New" panose="02070309020205020404" pitchFamily="49" charset="0"/>
                <a:cs typeface="Courier New" panose="02070309020205020404" pitchFamily="49" charset="0"/>
              </a:rPr>
              <a:t>(amount,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f"Processing</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method</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payment with fee: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fee</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calculate_fee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amount,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a:solidFill>
                  <a:srgbClr val="080808"/>
                </a:solidFill>
                <a:effectLst/>
                <a:latin typeface="Courier New" panose="02070309020205020404" pitchFamily="49" charset="0"/>
                <a:cs typeface="Courier New" panose="02070309020205020404" pitchFamily="49" charset="0"/>
              </a:rPr>
              <a:t>amount *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.FEE_RATES.get</a:t>
            </a:r>
            <a:r>
              <a:rPr lang="en-SG" sz="1200">
                <a:solidFill>
                  <a:srgbClr val="080808"/>
                </a:solidFill>
                <a:effectLst/>
                <a:latin typeface="Courier New" panose="02070309020205020404" pitchFamily="49" charset="0"/>
                <a:cs typeface="Courier New" panose="02070309020205020404" pitchFamily="49" charset="0"/>
              </a:rPr>
              <a:t>(method, </a:t>
            </a:r>
            <a:r>
              <a:rPr lang="en-SG" sz="1200">
                <a:solidFill>
                  <a:srgbClr val="1750EB"/>
                </a:solidFill>
                <a:effectLst/>
                <a:latin typeface="Courier New" panose="02070309020205020404" pitchFamily="49" charset="0"/>
                <a:cs typeface="Courier New" panose="02070309020205020404" pitchFamily="49" charset="0"/>
              </a:rPr>
              <a:t>0</a:t>
            </a:r>
            <a:r>
              <a:rPr lang="en-SG" sz="1200">
                <a:solidFill>
                  <a:srgbClr val="080808"/>
                </a:solidFill>
                <a:effectLst/>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411045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What are repositories?</a:t>
            </a:r>
          </a:p>
        </p:txBody>
      </p:sp>
      <p:sp>
        <p:nvSpPr>
          <p:cNvPr id="11" name="Content Placeholder 6">
            <a:extLst>
              <a:ext uri="{FF2B5EF4-FFF2-40B4-BE49-F238E27FC236}">
                <a16:creationId xmlns:a16="http://schemas.microsoft.com/office/drawing/2014/main" id="{F04A9E07-BD21-588D-466B-E8AFE2EC8C1E}"/>
              </a:ext>
            </a:extLst>
          </p:cNvPr>
          <p:cNvSpPr>
            <a:spLocks noGrp="1"/>
          </p:cNvSpPr>
          <p:nvPr>
            <p:ph sz="quarter" idx="14"/>
          </p:nvPr>
        </p:nvSpPr>
        <p:spPr>
          <a:xfrm>
            <a:off x="406398" y="1789353"/>
            <a:ext cx="7245345" cy="466224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1" i="0" u="none" strike="noStrike" cap="none" normalizeH="0" baseline="0">
                <a:ln>
                  <a:noFill/>
                </a:ln>
                <a:solidFill>
                  <a:schemeClr val="tx1"/>
                </a:solidFill>
                <a:effectLst/>
                <a:latin typeface="+mn-lt"/>
              </a:rPr>
              <a:t>Repositories</a:t>
            </a:r>
            <a:r>
              <a:rPr kumimoji="0" lang="en-US" altLang="de-DE" sz="1800" b="0" i="0" u="none" strike="noStrike" cap="none" normalizeH="0" baseline="0">
                <a:ln>
                  <a:noFill/>
                </a:ln>
                <a:solidFill>
                  <a:schemeClr val="tx1"/>
                </a:solidFill>
                <a:effectLst/>
                <a:latin typeface="+mn-lt"/>
              </a:rPr>
              <a:t>, often referred to as "repos," are digital folders that help you organize your project's code, data, and documentation. </a:t>
            </a:r>
            <a:r>
              <a:rPr lang="en-US" altLang="de-DE" sz="1800">
                <a:latin typeface="+mn-lt"/>
              </a:rPr>
              <a:t>S</a:t>
            </a:r>
            <a:r>
              <a:rPr kumimoji="0" lang="en-US" altLang="de-DE" sz="1800" b="0" i="0" u="none" strike="noStrike" cap="none" normalizeH="0" baseline="0">
                <a:ln>
                  <a:noFill/>
                </a:ln>
                <a:solidFill>
                  <a:schemeClr val="tx1"/>
                </a:solidFill>
                <a:effectLst/>
                <a:latin typeface="+mn-lt"/>
              </a:rPr>
              <a:t>erves as a central hub for managing your work.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1" i="0" u="none" strike="noStrike" cap="none" normalizeH="0" baseline="0">
                <a:ln>
                  <a:noFill/>
                </a:ln>
                <a:solidFill>
                  <a:srgbClr val="222222"/>
                </a:solidFill>
                <a:effectLst/>
                <a:latin typeface="+mn-lt"/>
              </a:rPr>
              <a:t>Version control </a:t>
            </a:r>
            <a:r>
              <a:rPr lang="en-US" altLang="de-DE" sz="1800">
                <a:latin typeface="+mn-lt"/>
              </a:rPr>
              <a:t>is the practice of tracking and managing changes to code. For teams with members that work in parallel, version control helps to track every individual change by each contributor and help prevent concurrent work from conflicting.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de-DE" sz="1800">
              <a:solidFill>
                <a:srgbClr val="222222"/>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1" i="0" u="none" strike="noStrike" cap="none" normalizeH="0" baseline="0">
                <a:ln>
                  <a:noFill/>
                </a:ln>
                <a:solidFill>
                  <a:srgbClr val="222222"/>
                </a:solidFill>
                <a:effectLst/>
                <a:latin typeface="+mn-lt"/>
              </a:rPr>
              <a:t>Version control systems (VCS) </a:t>
            </a:r>
            <a:r>
              <a:rPr lang="en-US" altLang="de-DE" sz="1800">
                <a:latin typeface="+mn-lt"/>
              </a:rPr>
              <a:t>help to keep track of code history and every modification to the code. This means team members can revert to previous versions if required.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de-DE" sz="180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de-DE" sz="1800" b="1">
                <a:latin typeface="+mn-lt"/>
              </a:rPr>
              <a:t>Git </a:t>
            </a:r>
            <a:r>
              <a:rPr lang="en-US" altLang="de-DE" sz="1800">
                <a:latin typeface="+mn-lt"/>
              </a:rPr>
              <a:t>is a VCS tool that is commonly used in development teams. </a:t>
            </a:r>
            <a:r>
              <a:rPr lang="en-US" altLang="de-DE" sz="1800" b="1">
                <a:latin typeface="+mn-lt"/>
              </a:rPr>
              <a:t>GitHub </a:t>
            </a:r>
            <a:r>
              <a:rPr lang="en-US" altLang="de-DE" sz="1800">
                <a:latin typeface="+mn-lt"/>
              </a:rPr>
              <a:t>is a cloud-based service for version control using Git and storing code.</a:t>
            </a:r>
            <a:endParaRPr kumimoji="0" lang="en-US" altLang="de-DE" sz="1800" b="0" i="0" u="none" strike="noStrike" cap="none" normalizeH="0" baseline="0">
              <a:ln>
                <a:noFill/>
              </a:ln>
              <a:solidFill>
                <a:schemeClr val="tx1"/>
              </a:solidFill>
              <a:effectLst/>
              <a:latin typeface="+mn-lt"/>
            </a:endParaRP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https://www.atlassian.com/git/tutorials/what-is-version-control</a:t>
            </a:r>
            <a:r>
              <a:rPr lang="en-US" sz="1400">
                <a:latin typeface="AA Zuehlke" pitchFamily="2" charset="0"/>
              </a:rPr>
              <a:t> </a:t>
            </a:r>
          </a:p>
        </p:txBody>
      </p:sp>
      <p:pic>
        <p:nvPicPr>
          <p:cNvPr id="1026" name="Picture 2" descr="Version Control/Git - Wikiversity">
            <a:extLst>
              <a:ext uri="{FF2B5EF4-FFF2-40B4-BE49-F238E27FC236}">
                <a16:creationId xmlns:a16="http://schemas.microsoft.com/office/drawing/2014/main" id="{3F61238B-951D-8E42-879E-4227A6A11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9122" y="2397898"/>
            <a:ext cx="2446877" cy="1021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 &amp; Github">
            <a:extLst>
              <a:ext uri="{FF2B5EF4-FFF2-40B4-BE49-F238E27FC236}">
                <a16:creationId xmlns:a16="http://schemas.microsoft.com/office/drawing/2014/main" id="{4159A75D-3FA6-7B55-F833-94419FA2D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2122" y="3775393"/>
            <a:ext cx="3183478" cy="17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0612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759730"/>
            <a:ext cx="4389375" cy="3078694"/>
          </a:xfrm>
        </p:spPr>
        <p:txBody>
          <a:bodyPr/>
          <a:lstStyle/>
          <a:p>
            <a:r>
              <a:rPr lang="en-US" sz="1800"/>
              <a:t>Duplicate code</a:t>
            </a:r>
          </a:p>
          <a:p>
            <a:r>
              <a:rPr lang="en-US" sz="1800"/>
              <a:t>Magic strings/numbers</a:t>
            </a:r>
          </a:p>
          <a:p>
            <a:r>
              <a:rPr lang="en-US" sz="1800"/>
              <a:t>Dead code</a:t>
            </a:r>
          </a:p>
          <a:p>
            <a:r>
              <a:rPr lang="en-US" sz="1800"/>
              <a:t>High coupling/low cohesion </a:t>
            </a:r>
          </a:p>
          <a:p>
            <a:r>
              <a:rPr lang="en-US" sz="1800"/>
              <a:t>High coupling/low cohesion to a library</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7" name="Rectangle 1">
            <a:extLst>
              <a:ext uri="{FF2B5EF4-FFF2-40B4-BE49-F238E27FC236}">
                <a16:creationId xmlns:a16="http://schemas.microsoft.com/office/drawing/2014/main" id="{275B4EE9-6A5E-1B5A-2885-6729F031A6B7}"/>
              </a:ext>
            </a:extLst>
          </p:cNvPr>
          <p:cNvSpPr txBox="1">
            <a:spLocks noChangeArrowheads="1"/>
          </p:cNvSpPr>
          <p:nvPr/>
        </p:nvSpPr>
        <p:spPr bwMode="auto">
          <a:xfrm>
            <a:off x="406398" y="1759729"/>
            <a:ext cx="5786057" cy="42550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GroceryShop</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buy_item</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a:solidFill>
                  <a:srgbClr val="000000"/>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80808"/>
                </a:solidFill>
                <a:effectLst/>
                <a:latin typeface="Courier New" panose="02070309020205020404" pitchFamily="49" charset="0"/>
                <a:cs typeface="Courier New" panose="02070309020205020404" pitchFamily="49" charset="0"/>
              </a:rPr>
              <a:t>ExternalStore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"online"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result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err="1">
                <a:solidFill>
                  <a:srgbClr val="080808"/>
                </a:solidFill>
                <a:effectLst/>
                <a:latin typeface="Courier New" panose="02070309020205020404" pitchFamily="49" charset="0"/>
                <a:cs typeface="Courier New" panose="02070309020205020404" pitchFamily="49" charset="0"/>
              </a:rPr>
              <a:t>.buy_online</a:t>
            </a:r>
            <a:r>
              <a:rPr lang="en-SG" sz="1200">
                <a:solidFill>
                  <a:srgbClr val="080808"/>
                </a:solidFill>
                <a:effectLst/>
                <a:latin typeface="Courier New" panose="02070309020205020404" pitchFamily="49" charset="0"/>
                <a:cs typeface="Courier New" panose="02070309020205020404" pitchFamily="49" charset="0"/>
              </a:rPr>
              <a:t>(item)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f"Bought</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online. Result: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result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in_store</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result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err="1">
                <a:solidFill>
                  <a:srgbClr val="080808"/>
                </a:solidFill>
                <a:effectLst/>
                <a:latin typeface="Courier New" panose="02070309020205020404" pitchFamily="49" charset="0"/>
                <a:cs typeface="Courier New" panose="02070309020205020404" pitchFamily="49" charset="0"/>
              </a:rPr>
              <a:t>.buy_in_store</a:t>
            </a:r>
            <a:r>
              <a:rPr lang="en-SG" sz="1200">
                <a:solidFill>
                  <a:srgbClr val="080808"/>
                </a:solidFill>
                <a:effectLst/>
                <a:latin typeface="Courier New" panose="02070309020205020404" pitchFamily="49" charset="0"/>
                <a:cs typeface="Courier New" panose="02070309020205020404" pitchFamily="49" charset="0"/>
              </a:rPr>
              <a:t>(item)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f"Bought</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in-store. Result: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result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temporarily not in use due to requirements</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 def </a:t>
            </a:r>
            <a:r>
              <a:rPr lang="en-SG" sz="1200" i="1" err="1">
                <a:solidFill>
                  <a:srgbClr val="8C8C8C"/>
                </a:solidFill>
                <a:effectLst/>
                <a:latin typeface="Courier New" panose="02070309020205020404" pitchFamily="49" charset="0"/>
                <a:cs typeface="Courier New" panose="02070309020205020404" pitchFamily="49" charset="0"/>
              </a:rPr>
              <a:t>print_receipt</a:t>
            </a:r>
            <a:r>
              <a:rPr lang="en-SG" sz="1200" i="1">
                <a:solidFill>
                  <a:srgbClr val="8C8C8C"/>
                </a:solidFill>
                <a:effectLst/>
                <a:latin typeface="Courier New" panose="02070309020205020404" pitchFamily="49" charset="0"/>
                <a:cs typeface="Courier New" panose="02070309020205020404" pitchFamily="49" charset="0"/>
              </a:rPr>
              <a:t>(self):</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     print("Printing receipt...")</a:t>
            </a:r>
            <a:br>
              <a:rPr lang="en-SG" sz="1200">
                <a:solidFill>
                  <a:srgbClr val="080808"/>
                </a:solidFill>
                <a:effectLst/>
                <a:latin typeface="Courier New" panose="02070309020205020404" pitchFamily="49" charset="0"/>
                <a:cs typeface="Courier New" panose="02070309020205020404" pitchFamily="49" charset="0"/>
              </a:rPr>
            </a:br>
            <a:br>
              <a:rPr lang="en-SG" sz="1200" i="1">
                <a:solidFill>
                  <a:srgbClr val="8C8C8C"/>
                </a:solidFill>
                <a:effectLst/>
                <a:latin typeface="Courier New" panose="02070309020205020404" pitchFamily="49" charset="0"/>
                <a:cs typeface="Courier New" panose="02070309020205020404" pitchFamily="49" charset="0"/>
              </a:rPr>
            </a:b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ExternalStore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buy_online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Online shopping logic</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err="1">
                <a:solidFill>
                  <a:srgbClr val="067D17"/>
                </a:solidFill>
                <a:effectLst/>
                <a:latin typeface="Courier New" panose="02070309020205020404" pitchFamily="49" charset="0"/>
                <a:cs typeface="Courier New" panose="02070309020205020404" pitchFamily="49" charset="0"/>
              </a:rPr>
              <a:t>f"Online</a:t>
            </a:r>
            <a:r>
              <a:rPr lang="en-SG" sz="1200">
                <a:solidFill>
                  <a:srgbClr val="067D17"/>
                </a:solidFill>
                <a:effectLst/>
                <a:latin typeface="Courier New" panose="02070309020205020404" pitchFamily="49" charset="0"/>
                <a:cs typeface="Courier New" panose="02070309020205020404" pitchFamily="49" charset="0"/>
              </a:rPr>
              <a:t> receipt for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br>
              <a:rPr lang="en-SG" sz="1200">
                <a:solidFill>
                  <a:srgbClr val="067D17"/>
                </a:solidFill>
                <a:effectLst/>
                <a:latin typeface="Courier New" panose="02070309020205020404" pitchFamily="49" charset="0"/>
                <a:cs typeface="Courier New" panose="02070309020205020404" pitchFamily="49" charset="0"/>
              </a:rPr>
            </a:br>
            <a:br>
              <a:rPr lang="en-SG" sz="1200">
                <a:solidFill>
                  <a:srgbClr val="067D17"/>
                </a:solidFill>
                <a:effectLst/>
                <a:latin typeface="Courier New" panose="02070309020205020404" pitchFamily="49" charset="0"/>
                <a:cs typeface="Courier New" panose="02070309020205020404" pitchFamily="49" charset="0"/>
              </a:rPr>
            </a:b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buy_in_store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In-store shopping logic</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err="1">
                <a:solidFill>
                  <a:srgbClr val="067D17"/>
                </a:solidFill>
                <a:effectLst/>
                <a:latin typeface="Courier New" panose="02070309020205020404" pitchFamily="49" charset="0"/>
                <a:cs typeface="Courier New" panose="02070309020205020404" pitchFamily="49" charset="0"/>
              </a:rPr>
              <a:t>f"In</a:t>
            </a:r>
            <a:r>
              <a:rPr lang="en-SG" sz="1200">
                <a:solidFill>
                  <a:srgbClr val="067D17"/>
                </a:solidFill>
                <a:effectLst/>
                <a:latin typeface="Courier New" panose="02070309020205020404" pitchFamily="49" charset="0"/>
                <a:cs typeface="Courier New" panose="02070309020205020404" pitchFamily="49" charset="0"/>
              </a:rPr>
              <a:t>-store receipt for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endParaRPr lang="en-SG" sz="12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0112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491652A-AA89-5A51-7F8A-0E7510EF879A}"/>
              </a:ext>
            </a:extLst>
          </p:cNvPr>
          <p:cNvSpPr>
            <a:spLocks noGrp="1"/>
          </p:cNvSpPr>
          <p:nvPr>
            <p:ph sz="quarter" idx="14"/>
          </p:nvPr>
        </p:nvSpPr>
        <p:spPr>
          <a:xfrm>
            <a:off x="7141579" y="1759730"/>
            <a:ext cx="4389375" cy="3078694"/>
          </a:xfrm>
        </p:spPr>
        <p:txBody>
          <a:bodyPr/>
          <a:lstStyle/>
          <a:p>
            <a:r>
              <a:rPr lang="en-US" sz="1800"/>
              <a:t>Duplicate code</a:t>
            </a:r>
          </a:p>
          <a:p>
            <a:r>
              <a:rPr lang="en-US" sz="1800">
                <a:solidFill>
                  <a:schemeClr val="accent1"/>
                </a:solidFill>
              </a:rPr>
              <a:t>Magic strings/numbers</a:t>
            </a:r>
          </a:p>
          <a:p>
            <a:r>
              <a:rPr lang="en-US" sz="1800">
                <a:solidFill>
                  <a:schemeClr val="accent1"/>
                </a:solidFill>
              </a:rPr>
              <a:t>Dead code</a:t>
            </a:r>
          </a:p>
          <a:p>
            <a:r>
              <a:rPr lang="en-US" sz="1800"/>
              <a:t>High coupling/low cohesion </a:t>
            </a:r>
          </a:p>
          <a:p>
            <a:r>
              <a:rPr lang="en-US" sz="1800">
                <a:solidFill>
                  <a:schemeClr val="accent1"/>
                </a:solidFill>
              </a:rPr>
              <a:t>High coupling/low cohesion to a library</a:t>
            </a:r>
          </a:p>
        </p:txBody>
      </p:sp>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8" name="TextBox 7">
            <a:extLst>
              <a:ext uri="{FF2B5EF4-FFF2-40B4-BE49-F238E27FC236}">
                <a16:creationId xmlns:a16="http://schemas.microsoft.com/office/drawing/2014/main" id="{C4B09F4B-1AB8-1F9C-3895-481A543244CD}"/>
              </a:ext>
            </a:extLst>
          </p:cNvPr>
          <p:cNvSpPr txBox="1"/>
          <p:nvPr/>
        </p:nvSpPr>
        <p:spPr>
          <a:xfrm>
            <a:off x="6377651" y="1376966"/>
            <a:ext cx="1235565"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7" name="Rectangle 1">
            <a:extLst>
              <a:ext uri="{FF2B5EF4-FFF2-40B4-BE49-F238E27FC236}">
                <a16:creationId xmlns:a16="http://schemas.microsoft.com/office/drawing/2014/main" id="{B0D030B1-4122-9031-B349-67CFD1D32CBA}"/>
              </a:ext>
            </a:extLst>
          </p:cNvPr>
          <p:cNvSpPr txBox="1">
            <a:spLocks noChangeArrowheads="1"/>
          </p:cNvSpPr>
          <p:nvPr/>
        </p:nvSpPr>
        <p:spPr bwMode="auto">
          <a:xfrm>
            <a:off x="406398" y="1759729"/>
            <a:ext cx="5786057" cy="42550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GroceryShop</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buy_item</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a:solidFill>
                  <a:srgbClr val="000000"/>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80808"/>
                </a:solidFill>
                <a:effectLst/>
                <a:latin typeface="Courier New" panose="02070309020205020404" pitchFamily="49" charset="0"/>
                <a:cs typeface="Courier New" panose="02070309020205020404" pitchFamily="49" charset="0"/>
              </a:rPr>
              <a:t>ExternalStore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"online"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result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err="1">
                <a:solidFill>
                  <a:srgbClr val="080808"/>
                </a:solidFill>
                <a:effectLst/>
                <a:latin typeface="Courier New" panose="02070309020205020404" pitchFamily="49" charset="0"/>
                <a:cs typeface="Courier New" panose="02070309020205020404" pitchFamily="49" charset="0"/>
              </a:rPr>
              <a:t>.buy_online</a:t>
            </a:r>
            <a:r>
              <a:rPr lang="en-SG" sz="1200">
                <a:solidFill>
                  <a:srgbClr val="080808"/>
                </a:solidFill>
                <a:effectLst/>
                <a:latin typeface="Courier New" panose="02070309020205020404" pitchFamily="49" charset="0"/>
                <a:cs typeface="Courier New" panose="02070309020205020404" pitchFamily="49" charset="0"/>
              </a:rPr>
              <a:t>(item)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f"Bought</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online. Result: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result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33B3"/>
                </a:solidFill>
                <a:effectLst/>
                <a:latin typeface="Courier New" panose="02070309020205020404" pitchFamily="49" charset="0"/>
                <a:cs typeface="Courier New" panose="02070309020205020404" pitchFamily="49" charset="0"/>
              </a:rPr>
              <a:t>elif</a:t>
            </a:r>
            <a:r>
              <a:rPr lang="en-SG" sz="1200">
                <a:solidFill>
                  <a:srgbClr val="0033B3"/>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in_store</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result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00000"/>
                </a:solidFill>
                <a:effectLst/>
                <a:latin typeface="Courier New" panose="02070309020205020404" pitchFamily="49" charset="0"/>
                <a:cs typeface="Courier New" panose="02070309020205020404" pitchFamily="49" charset="0"/>
              </a:rPr>
              <a:t>external_store</a:t>
            </a:r>
            <a:r>
              <a:rPr lang="en-SG" sz="1200" err="1">
                <a:solidFill>
                  <a:srgbClr val="080808"/>
                </a:solidFill>
                <a:effectLst/>
                <a:latin typeface="Courier New" panose="02070309020205020404" pitchFamily="49" charset="0"/>
                <a:cs typeface="Courier New" panose="02070309020205020404" pitchFamily="49" charset="0"/>
              </a:rPr>
              <a:t>.buy_in_store</a:t>
            </a:r>
            <a:r>
              <a:rPr lang="en-SG" sz="1200">
                <a:solidFill>
                  <a:srgbClr val="080808"/>
                </a:solidFill>
                <a:effectLst/>
                <a:latin typeface="Courier New" panose="02070309020205020404" pitchFamily="49" charset="0"/>
                <a:cs typeface="Courier New" panose="02070309020205020404" pitchFamily="49" charset="0"/>
              </a:rPr>
              <a:t>(item)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f"Bought</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in-store. Result: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result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temporarily not in use due to requirements</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 def </a:t>
            </a:r>
            <a:r>
              <a:rPr lang="en-SG" sz="1200" i="1" err="1">
                <a:solidFill>
                  <a:srgbClr val="8C8C8C"/>
                </a:solidFill>
                <a:effectLst/>
                <a:latin typeface="Courier New" panose="02070309020205020404" pitchFamily="49" charset="0"/>
                <a:cs typeface="Courier New" panose="02070309020205020404" pitchFamily="49" charset="0"/>
              </a:rPr>
              <a:t>print_receipt</a:t>
            </a:r>
            <a:r>
              <a:rPr lang="en-SG" sz="1200" i="1">
                <a:solidFill>
                  <a:srgbClr val="8C8C8C"/>
                </a:solidFill>
                <a:effectLst/>
                <a:latin typeface="Courier New" panose="02070309020205020404" pitchFamily="49" charset="0"/>
                <a:cs typeface="Courier New" panose="02070309020205020404" pitchFamily="49" charset="0"/>
              </a:rPr>
              <a:t>(self):</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     print("Printing receipt...")</a:t>
            </a:r>
            <a:br>
              <a:rPr lang="en-SG" sz="1200">
                <a:solidFill>
                  <a:srgbClr val="080808"/>
                </a:solidFill>
                <a:effectLst/>
                <a:latin typeface="Courier New" panose="02070309020205020404" pitchFamily="49" charset="0"/>
                <a:cs typeface="Courier New" panose="02070309020205020404" pitchFamily="49" charset="0"/>
              </a:rPr>
            </a:br>
            <a:br>
              <a:rPr lang="en-SG" sz="1200" i="1">
                <a:solidFill>
                  <a:srgbClr val="8C8C8C"/>
                </a:solidFill>
                <a:effectLst/>
                <a:latin typeface="Courier New" panose="02070309020205020404" pitchFamily="49" charset="0"/>
                <a:cs typeface="Courier New" panose="02070309020205020404" pitchFamily="49" charset="0"/>
              </a:rPr>
            </a:b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ExternalStore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buy_online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Online shopping logic</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err="1">
                <a:solidFill>
                  <a:srgbClr val="067D17"/>
                </a:solidFill>
                <a:effectLst/>
                <a:latin typeface="Courier New" panose="02070309020205020404" pitchFamily="49" charset="0"/>
                <a:cs typeface="Courier New" panose="02070309020205020404" pitchFamily="49" charset="0"/>
              </a:rPr>
              <a:t>f"Online</a:t>
            </a:r>
            <a:r>
              <a:rPr lang="en-SG" sz="1200">
                <a:solidFill>
                  <a:srgbClr val="067D17"/>
                </a:solidFill>
                <a:effectLst/>
                <a:latin typeface="Courier New" panose="02070309020205020404" pitchFamily="49" charset="0"/>
                <a:cs typeface="Courier New" panose="02070309020205020404" pitchFamily="49" charset="0"/>
              </a:rPr>
              <a:t> receipt for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br>
              <a:rPr lang="en-SG" sz="1200">
                <a:solidFill>
                  <a:srgbClr val="067D17"/>
                </a:solidFill>
                <a:effectLst/>
                <a:latin typeface="Courier New" panose="02070309020205020404" pitchFamily="49" charset="0"/>
                <a:cs typeface="Courier New" panose="02070309020205020404" pitchFamily="49" charset="0"/>
              </a:rPr>
            </a:br>
            <a:br>
              <a:rPr lang="en-SG" sz="1200">
                <a:solidFill>
                  <a:srgbClr val="067D17"/>
                </a:solidFill>
                <a:effectLst/>
                <a:latin typeface="Courier New" panose="02070309020205020404" pitchFamily="49" charset="0"/>
                <a:cs typeface="Courier New" panose="02070309020205020404" pitchFamily="49" charset="0"/>
              </a:rPr>
            </a:b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buy_in_store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In-store shopping logic</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err="1">
                <a:solidFill>
                  <a:srgbClr val="067D17"/>
                </a:solidFill>
                <a:effectLst/>
                <a:latin typeface="Courier New" panose="02070309020205020404" pitchFamily="49" charset="0"/>
                <a:cs typeface="Courier New" panose="02070309020205020404" pitchFamily="49" charset="0"/>
              </a:rPr>
              <a:t>f"In</a:t>
            </a:r>
            <a:r>
              <a:rPr lang="en-SG" sz="1200">
                <a:solidFill>
                  <a:srgbClr val="067D17"/>
                </a:solidFill>
                <a:effectLst/>
                <a:latin typeface="Courier New" panose="02070309020205020404" pitchFamily="49" charset="0"/>
                <a:cs typeface="Courier New" panose="02070309020205020404" pitchFamily="49" charset="0"/>
              </a:rPr>
              <a:t>-store receipt for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endParaRPr lang="en-SG" sz="1200">
              <a:solidFill>
                <a:srgbClr val="080808"/>
              </a:solidFill>
              <a:effectLst/>
              <a:latin typeface="Courier New" panose="02070309020205020404" pitchFamily="49" charset="0"/>
              <a:cs typeface="Courier New" panose="02070309020205020404" pitchFamily="49" charset="0"/>
            </a:endParaRPr>
          </a:p>
        </p:txBody>
      </p:sp>
      <p:sp>
        <p:nvSpPr>
          <p:cNvPr id="9" name="Rectangle 1">
            <a:extLst>
              <a:ext uri="{FF2B5EF4-FFF2-40B4-BE49-F238E27FC236}">
                <a16:creationId xmlns:a16="http://schemas.microsoft.com/office/drawing/2014/main" id="{D5B2A896-3D0D-21D3-7663-25BD791F6C23}"/>
              </a:ext>
            </a:extLst>
          </p:cNvPr>
          <p:cNvSpPr txBox="1">
            <a:spLocks noChangeArrowheads="1"/>
          </p:cNvSpPr>
          <p:nvPr/>
        </p:nvSpPr>
        <p:spPr bwMode="auto">
          <a:xfrm>
            <a:off x="6359074" y="1759729"/>
            <a:ext cx="5426528" cy="42550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GroceryShop</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a:solidFill>
                  <a:srgbClr val="B200B2"/>
                </a:solidFill>
                <a:effectLst/>
                <a:latin typeface="Courier New" panose="02070309020205020404" pitchFamily="49" charset="0"/>
                <a:cs typeface="Courier New" panose="02070309020205020404" pitchFamily="49" charset="0"/>
              </a:rPr>
              <a:t>__</a:t>
            </a:r>
            <a:r>
              <a:rPr lang="en-SG" sz="1200" err="1">
                <a:solidFill>
                  <a:srgbClr val="B200B2"/>
                </a:solidFill>
                <a:effectLst/>
                <a:latin typeface="Courier New" panose="02070309020205020404" pitchFamily="49" charset="0"/>
                <a:cs typeface="Courier New" panose="02070309020205020404" pitchFamily="49" charset="0"/>
              </a:rPr>
              <a:t>init</a:t>
            </a:r>
            <a:r>
              <a:rPr lang="en-SG" sz="1200">
                <a:solidFill>
                  <a:srgbClr val="B200B2"/>
                </a:solidFill>
                <a:effectLst/>
                <a:latin typeface="Courier New" panose="02070309020205020404" pitchFamily="49" charset="0"/>
                <a:cs typeface="Courier New" panose="02070309020205020404" pitchFamily="49" charset="0"/>
              </a:rPr>
              <a:t>__</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080808"/>
                </a:solidFill>
                <a:effectLst/>
                <a:latin typeface="Courier New" panose="02070309020205020404" pitchFamily="49" charset="0"/>
                <a:cs typeface="Courier New" panose="02070309020205020404" pitchFamily="49" charset="0"/>
              </a:rPr>
              <a:t>shopping_service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.shopping_service</a:t>
            </a:r>
            <a:r>
              <a:rPr lang="en-SG" sz="1200">
                <a:solidFill>
                  <a:srgbClr val="080808"/>
                </a:solidFill>
                <a:effectLst/>
                <a:latin typeface="Courier New" panose="02070309020205020404" pitchFamily="49" charset="0"/>
                <a:cs typeface="Courier New" panose="02070309020205020404" pitchFamily="49" charset="0"/>
              </a:rPr>
              <a:t> = </a:t>
            </a:r>
            <a:r>
              <a:rPr lang="en-SG" sz="1200" err="1">
                <a:solidFill>
                  <a:srgbClr val="080808"/>
                </a:solidFill>
                <a:effectLst/>
                <a:latin typeface="Courier New" panose="02070309020205020404" pitchFamily="49" charset="0"/>
                <a:cs typeface="Courier New" panose="02070309020205020404" pitchFamily="49" charset="0"/>
              </a:rPr>
              <a:t>shopping_service</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err="1">
                <a:solidFill>
                  <a:srgbClr val="00627A"/>
                </a:solidFill>
                <a:effectLst/>
                <a:latin typeface="Courier New" panose="02070309020205020404" pitchFamily="49" charset="0"/>
                <a:cs typeface="Courier New" panose="02070309020205020404" pitchFamily="49" charset="0"/>
              </a:rPr>
              <a:t>buy_item</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00"/>
                </a:solidFill>
                <a:effectLst/>
                <a:latin typeface="Courier New" panose="02070309020205020404" pitchFamily="49" charset="0"/>
                <a:cs typeface="Courier New" panose="02070309020205020404" pitchFamily="49" charset="0"/>
              </a:rPr>
              <a:t>result </a:t>
            </a:r>
            <a:r>
              <a:rPr lang="en-SG" sz="1200">
                <a:solidFill>
                  <a:srgbClr val="080808"/>
                </a:solidFill>
                <a:effectLst/>
                <a:latin typeface="Courier New" panose="02070309020205020404" pitchFamily="49" charset="0"/>
                <a:cs typeface="Courier New" panose="02070309020205020404" pitchFamily="49" charset="0"/>
              </a:rPr>
              <a:t>=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.shopping_service.buy</a:t>
            </a:r>
            <a:r>
              <a:rPr lang="en-SG" sz="1200">
                <a:solidFill>
                  <a:srgbClr val="080808"/>
                </a:solidFill>
                <a:effectLst/>
                <a:latin typeface="Courier New" panose="02070309020205020404" pitchFamily="49" charset="0"/>
                <a:cs typeface="Courier New" panose="02070309020205020404" pitchFamily="49" charset="0"/>
              </a:rPr>
              <a:t>(item,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0080"/>
                </a:solidFill>
                <a:effectLst/>
                <a:latin typeface="Courier New" panose="02070309020205020404" pitchFamily="49" charset="0"/>
                <a:cs typeface="Courier New" panose="02070309020205020404" pitchFamily="49" charset="0"/>
              </a:rPr>
              <a:t>print</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f"Bought</a:t>
            </a: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using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method</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Result: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00000"/>
                </a:solidFill>
                <a:effectLst/>
                <a:latin typeface="Courier New" panose="02070309020205020404" pitchFamily="49" charset="0"/>
                <a:cs typeface="Courier New" panose="02070309020205020404" pitchFamily="49" charset="0"/>
              </a:rPr>
              <a:t>result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033B3"/>
                </a:solidFill>
                <a:effectLst/>
                <a:latin typeface="Courier New" panose="02070309020205020404" pitchFamily="49" charset="0"/>
                <a:cs typeface="Courier New" panose="02070309020205020404" pitchFamily="49" charset="0"/>
              </a:rPr>
              <a:t>class </a:t>
            </a:r>
            <a:r>
              <a:rPr lang="en-SG" sz="1200" err="1">
                <a:solidFill>
                  <a:srgbClr val="000000"/>
                </a:solidFill>
                <a:effectLst/>
                <a:latin typeface="Courier New" panose="02070309020205020404" pitchFamily="49" charset="0"/>
                <a:cs typeface="Courier New" panose="02070309020205020404" pitchFamily="49" charset="0"/>
              </a:rPr>
              <a:t>ShoppingService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ONLINE_METHOD = </a:t>
            </a:r>
            <a:r>
              <a:rPr lang="en-SG" sz="1200">
                <a:solidFill>
                  <a:srgbClr val="067D17"/>
                </a:solidFill>
                <a:effectLst/>
                <a:latin typeface="Courier New" panose="02070309020205020404" pitchFamily="49" charset="0"/>
                <a:cs typeface="Courier New" panose="02070309020205020404" pitchFamily="49" charset="0"/>
              </a:rPr>
              <a:t>"online"</a:t>
            </a:r>
            <a:br>
              <a:rPr lang="en-SG" sz="1200">
                <a:solidFill>
                  <a:srgbClr val="067D17"/>
                </a:solidFill>
                <a:effectLst/>
                <a:latin typeface="Courier New" panose="02070309020205020404" pitchFamily="49" charset="0"/>
                <a:cs typeface="Courier New" panose="02070309020205020404" pitchFamily="49" charset="0"/>
              </a:rPr>
            </a:b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80808"/>
                </a:solidFill>
                <a:effectLst/>
                <a:latin typeface="Courier New" panose="02070309020205020404" pitchFamily="49" charset="0"/>
                <a:cs typeface="Courier New" panose="02070309020205020404" pitchFamily="49" charset="0"/>
              </a:rPr>
              <a:t>IN_STORE_METHOD = </a:t>
            </a:r>
            <a:r>
              <a:rPr lang="en-SG" sz="1200">
                <a:solidFill>
                  <a:srgbClr val="067D17"/>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in_store</a:t>
            </a:r>
            <a:r>
              <a:rPr lang="en-SG" sz="1200">
                <a:solidFill>
                  <a:srgbClr val="067D17"/>
                </a:solidFill>
                <a:effectLst/>
                <a:latin typeface="Courier New" panose="02070309020205020404" pitchFamily="49" charset="0"/>
                <a:cs typeface="Courier New" panose="02070309020205020404" pitchFamily="49" charset="0"/>
              </a:rPr>
              <a:t>"</a:t>
            </a:r>
            <a:br>
              <a:rPr lang="en-SG" sz="1200">
                <a:solidFill>
                  <a:srgbClr val="067D17"/>
                </a:solidFill>
                <a:effectLst/>
                <a:latin typeface="Courier New" panose="02070309020205020404" pitchFamily="49" charset="0"/>
                <a:cs typeface="Courier New" panose="02070309020205020404" pitchFamily="49" charset="0"/>
              </a:rPr>
            </a:br>
            <a:br>
              <a:rPr lang="en-SG" sz="1200">
                <a:solidFill>
                  <a:srgbClr val="067D17"/>
                </a:solidFill>
                <a:effectLst/>
                <a:latin typeface="Courier New" panose="02070309020205020404" pitchFamily="49" charset="0"/>
                <a:cs typeface="Courier New" panose="02070309020205020404" pitchFamily="49" charset="0"/>
              </a:rPr>
            </a:b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def </a:t>
            </a:r>
            <a:r>
              <a:rPr lang="en-SG" sz="1200">
                <a:solidFill>
                  <a:srgbClr val="00627A"/>
                </a:solidFill>
                <a:effectLst/>
                <a:latin typeface="Courier New" panose="02070309020205020404" pitchFamily="49" charset="0"/>
                <a:cs typeface="Courier New" panose="02070309020205020404" pitchFamily="49" charset="0"/>
              </a:rPr>
              <a:t>buy</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94558D"/>
                </a:solidFill>
                <a:effectLst/>
                <a:latin typeface="Courier New" panose="02070309020205020404" pitchFamily="49" charset="0"/>
                <a:cs typeface="Courier New" panose="02070309020205020404" pitchFamily="49" charset="0"/>
              </a:rPr>
              <a:t>self</a:t>
            </a:r>
            <a:r>
              <a:rPr lang="en-SG" sz="1200">
                <a:solidFill>
                  <a:srgbClr val="080808"/>
                </a:solidFill>
                <a:effectLst/>
                <a:latin typeface="Courier New" panose="02070309020205020404" pitchFamily="49" charset="0"/>
                <a:cs typeface="Courier New" panose="02070309020205020404" pitchFamily="49" charset="0"/>
              </a:rPr>
              <a:t>, item, method):</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if </a:t>
            </a:r>
            <a:r>
              <a:rPr lang="en-SG" sz="1200">
                <a:solidFill>
                  <a:srgbClr val="080808"/>
                </a:solidFill>
                <a:effectLst/>
                <a:latin typeface="Courier New" panose="02070309020205020404" pitchFamily="49" charset="0"/>
                <a:cs typeface="Courier New" panose="02070309020205020404" pitchFamily="49" charset="0"/>
              </a:rPr>
              <a:t>method ==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.ONLINE_METHOD</a:t>
            </a: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or </a:t>
            </a:r>
            <a:r>
              <a:rPr lang="en-SG" sz="1200">
                <a:solidFill>
                  <a:srgbClr val="080808"/>
                </a:solidFill>
                <a:effectLst/>
                <a:latin typeface="Courier New" panose="02070309020205020404" pitchFamily="49" charset="0"/>
                <a:cs typeface="Courier New" panose="02070309020205020404" pitchFamily="49" charset="0"/>
              </a:rPr>
              <a:t>method == </a:t>
            </a:r>
            <a:r>
              <a:rPr lang="en-SG" sz="1200" err="1">
                <a:solidFill>
                  <a:srgbClr val="94558D"/>
                </a:solidFill>
                <a:effectLst/>
                <a:latin typeface="Courier New" panose="02070309020205020404" pitchFamily="49" charset="0"/>
                <a:cs typeface="Courier New" panose="02070309020205020404" pitchFamily="49" charset="0"/>
              </a:rPr>
              <a:t>self</a:t>
            </a:r>
            <a:r>
              <a:rPr lang="en-SG" sz="1200" err="1">
                <a:solidFill>
                  <a:srgbClr val="080808"/>
                </a:solidFill>
                <a:effectLst/>
                <a:latin typeface="Courier New" panose="02070309020205020404" pitchFamily="49" charset="0"/>
                <a:cs typeface="Courier New" panose="02070309020205020404" pitchFamily="49" charset="0"/>
              </a:rPr>
              <a:t>.IN_STORE_METHOD</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i="1">
                <a:solidFill>
                  <a:srgbClr val="8C8C8C"/>
                </a:solidFill>
                <a:effectLst/>
                <a:latin typeface="Courier New" panose="02070309020205020404" pitchFamily="49" charset="0"/>
                <a:cs typeface="Courier New" panose="02070309020205020404" pitchFamily="49" charset="0"/>
              </a:rPr>
              <a:t># Common shopping logic for both online and in-store</a:t>
            </a:r>
            <a:br>
              <a:rPr lang="en-SG" sz="1200" i="1">
                <a:solidFill>
                  <a:srgbClr val="8C8C8C"/>
                </a:solidFill>
                <a:effectLst/>
                <a:latin typeface="Courier New" panose="02070309020205020404" pitchFamily="49" charset="0"/>
                <a:cs typeface="Courier New" panose="02070309020205020404" pitchFamily="49" charset="0"/>
              </a:rPr>
            </a:br>
            <a:r>
              <a:rPr lang="en-SG" sz="1200" i="1">
                <a:solidFill>
                  <a:srgbClr val="8C8C8C"/>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return </a:t>
            </a:r>
            <a:r>
              <a:rPr lang="en-SG" sz="1200">
                <a:solidFill>
                  <a:srgbClr val="067D17"/>
                </a:solidFill>
                <a:effectLst/>
                <a:latin typeface="Courier New" panose="02070309020205020404" pitchFamily="49" charset="0"/>
                <a:cs typeface="Courier New" panose="02070309020205020404" pitchFamily="49" charset="0"/>
              </a:rPr>
              <a:t>f"</a:t>
            </a:r>
            <a:r>
              <a:rPr lang="en-SG" sz="1200">
                <a:solidFill>
                  <a:srgbClr val="0037A6"/>
                </a:solidFill>
                <a:effectLst/>
                <a:latin typeface="Courier New" panose="02070309020205020404" pitchFamily="49" charset="0"/>
                <a:cs typeface="Courier New" panose="02070309020205020404" pitchFamily="49" charset="0"/>
              </a:rPr>
              <a:t>{</a:t>
            </a:r>
            <a:r>
              <a:rPr lang="en-SG" sz="1200" err="1">
                <a:solidFill>
                  <a:srgbClr val="080808"/>
                </a:solidFill>
                <a:effectLst/>
                <a:latin typeface="Courier New" panose="02070309020205020404" pitchFamily="49" charset="0"/>
                <a:cs typeface="Courier New" panose="02070309020205020404" pitchFamily="49" charset="0"/>
              </a:rPr>
              <a:t>method.capitalize</a:t>
            </a:r>
            <a:r>
              <a:rPr lang="en-SG" sz="1200">
                <a:solidFill>
                  <a:srgbClr val="080808"/>
                </a:solidFill>
                <a:effectLst/>
                <a:latin typeface="Courier New" panose="02070309020205020404" pitchFamily="49" charset="0"/>
                <a:cs typeface="Courier New" panose="02070309020205020404" pitchFamily="49" charset="0"/>
              </a:rPr>
              <a:t>()</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receipt for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item</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a:t>
            </a:r>
            <a:br>
              <a:rPr lang="en-SG" sz="1200">
                <a:solidFill>
                  <a:srgbClr val="067D17"/>
                </a:solidFill>
                <a:effectLst/>
                <a:latin typeface="Courier New" panose="02070309020205020404" pitchFamily="49" charset="0"/>
                <a:cs typeface="Courier New" panose="02070309020205020404" pitchFamily="49" charset="0"/>
              </a:rPr>
            </a:br>
            <a:r>
              <a:rPr lang="en-SG" sz="1200">
                <a:solidFill>
                  <a:srgbClr val="067D17"/>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else</a:t>
            </a:r>
            <a:r>
              <a:rPr lang="en-SG" sz="1200">
                <a:solidFill>
                  <a:srgbClr val="080808"/>
                </a:solidFill>
                <a:effectLst/>
                <a:latin typeface="Courier New" panose="02070309020205020404" pitchFamily="49" charset="0"/>
                <a:cs typeface="Courier New" panose="02070309020205020404" pitchFamily="49" charset="0"/>
              </a:rPr>
              <a:t>:</a:t>
            </a:r>
            <a:br>
              <a:rPr lang="en-SG" sz="1200">
                <a:solidFill>
                  <a:srgbClr val="080808"/>
                </a:solidFill>
                <a:effectLst/>
                <a:latin typeface="Courier New" panose="02070309020205020404" pitchFamily="49" charset="0"/>
                <a:cs typeface="Courier New" panose="02070309020205020404" pitchFamily="49" charset="0"/>
              </a:rPr>
            </a:br>
            <a:r>
              <a:rPr lang="en-SG" sz="1200">
                <a:solidFill>
                  <a:srgbClr val="080808"/>
                </a:solidFill>
                <a:effectLst/>
                <a:latin typeface="Courier New" panose="02070309020205020404" pitchFamily="49" charset="0"/>
                <a:cs typeface="Courier New" panose="02070309020205020404" pitchFamily="49" charset="0"/>
              </a:rPr>
              <a:t>            </a:t>
            </a:r>
            <a:r>
              <a:rPr lang="en-SG" sz="1200">
                <a:solidFill>
                  <a:srgbClr val="0033B3"/>
                </a:solidFill>
                <a:effectLst/>
                <a:latin typeface="Courier New" panose="02070309020205020404" pitchFamily="49" charset="0"/>
                <a:cs typeface="Courier New" panose="02070309020205020404" pitchFamily="49" charset="0"/>
              </a:rPr>
              <a:t>raise </a:t>
            </a:r>
            <a:r>
              <a:rPr lang="en-SG" sz="1200" err="1">
                <a:solidFill>
                  <a:srgbClr val="000080"/>
                </a:solidFill>
                <a:effectLst/>
                <a:latin typeface="Courier New" panose="02070309020205020404" pitchFamily="49" charset="0"/>
                <a:cs typeface="Courier New" panose="02070309020205020404" pitchFamily="49" charset="0"/>
              </a:rPr>
              <a:t>ValueError</a:t>
            </a:r>
            <a:r>
              <a:rPr lang="en-SG" sz="1200">
                <a:solidFill>
                  <a:srgbClr val="080808"/>
                </a:solidFill>
                <a:effectLst/>
                <a:latin typeface="Courier New" panose="02070309020205020404" pitchFamily="49" charset="0"/>
                <a:cs typeface="Courier New" panose="02070309020205020404" pitchFamily="49" charset="0"/>
              </a:rPr>
              <a:t>(</a:t>
            </a:r>
            <a:r>
              <a:rPr lang="en-SG" sz="1200" err="1">
                <a:solidFill>
                  <a:srgbClr val="067D17"/>
                </a:solidFill>
                <a:effectLst/>
                <a:latin typeface="Courier New" panose="02070309020205020404" pitchFamily="49" charset="0"/>
                <a:cs typeface="Courier New" panose="02070309020205020404" pitchFamily="49" charset="0"/>
              </a:rPr>
              <a:t>f"Invalid</a:t>
            </a:r>
            <a:r>
              <a:rPr lang="en-SG" sz="1200">
                <a:solidFill>
                  <a:srgbClr val="067D17"/>
                </a:solidFill>
                <a:effectLst/>
                <a:latin typeface="Courier New" panose="02070309020205020404" pitchFamily="49" charset="0"/>
                <a:cs typeface="Courier New" panose="02070309020205020404" pitchFamily="49" charset="0"/>
              </a:rPr>
              <a:t> method '</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80808"/>
                </a:solidFill>
                <a:effectLst/>
                <a:latin typeface="Courier New" panose="02070309020205020404" pitchFamily="49" charset="0"/>
                <a:cs typeface="Courier New" panose="02070309020205020404" pitchFamily="49" charset="0"/>
              </a:rPr>
              <a:t>method</a:t>
            </a:r>
            <a:r>
              <a:rPr lang="en-SG" sz="1200">
                <a:solidFill>
                  <a:srgbClr val="0037A6"/>
                </a:solidFill>
                <a:effectLst/>
                <a:latin typeface="Courier New" panose="02070309020205020404" pitchFamily="49" charset="0"/>
                <a:cs typeface="Courier New" panose="02070309020205020404" pitchFamily="49" charset="0"/>
              </a:rPr>
              <a:t>}</a:t>
            </a:r>
            <a:r>
              <a:rPr lang="en-SG" sz="1200">
                <a:solidFill>
                  <a:srgbClr val="067D17"/>
                </a:solidFill>
                <a:effectLst/>
                <a:latin typeface="Courier New" panose="02070309020205020404" pitchFamily="49" charset="0"/>
                <a:cs typeface="Courier New" panose="02070309020205020404" pitchFamily="49" charset="0"/>
              </a:rPr>
              <a:t>' for shopping."</a:t>
            </a:r>
            <a:r>
              <a:rPr lang="en-SG" sz="1200">
                <a:solidFill>
                  <a:srgbClr val="080808"/>
                </a:solidFill>
                <a:effectLst/>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4" name="TextBox 3">
            <a:extLst>
              <a:ext uri="{FF2B5EF4-FFF2-40B4-BE49-F238E27FC236}">
                <a16:creationId xmlns:a16="http://schemas.microsoft.com/office/drawing/2014/main" id="{5595079B-96DB-3739-21BB-239AA662248E}"/>
              </a:ext>
            </a:extLst>
          </p:cNvPr>
          <p:cNvSpPr txBox="1"/>
          <p:nvPr/>
        </p:nvSpPr>
        <p:spPr>
          <a:xfrm>
            <a:off x="7106856" y="6435524"/>
            <a:ext cx="0" cy="0"/>
          </a:xfrm>
          <a:prstGeom prst="rect">
            <a:avLst/>
          </a:prstGeom>
          <a:noFill/>
        </p:spPr>
        <p:txBody>
          <a:bodyPr wrap="none" lIns="0" tIns="0" rIns="0" bIns="0" rtlCol="0">
            <a:noAutofit/>
          </a:bodyPr>
          <a:lstStyle/>
          <a:p>
            <a:pPr algn="l"/>
            <a:endParaRPr lang="en-US" sz="2200" err="1">
              <a:latin typeface="AA Zuehlke" pitchFamily="2" charset="0"/>
            </a:endParaRPr>
          </a:p>
        </p:txBody>
      </p:sp>
    </p:spTree>
    <p:extLst>
      <p:ext uri="{BB962C8B-B14F-4D97-AF65-F5344CB8AC3E}">
        <p14:creationId xmlns:p14="http://schemas.microsoft.com/office/powerpoint/2010/main" val="5990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A052D-DD05-5542-AD01-5B2E974AECDB}"/>
              </a:ext>
            </a:extLst>
          </p:cNvPr>
          <p:cNvSpPr>
            <a:spLocks noGrp="1"/>
          </p:cNvSpPr>
          <p:nvPr>
            <p:ph type="body" sz="quarter" idx="11"/>
          </p:nvPr>
        </p:nvSpPr>
        <p:spPr/>
        <p:txBody>
          <a:bodyPr/>
          <a:lstStyle/>
          <a:p>
            <a:r>
              <a:rPr lang="en-US">
                <a:latin typeface="AA Zuehlke"/>
              </a:rPr>
              <a:t>Testing</a:t>
            </a:r>
            <a:endParaRPr lang="en-US" noProof="0"/>
          </a:p>
        </p:txBody>
      </p:sp>
      <p:sp>
        <p:nvSpPr>
          <p:cNvPr id="3" name="TextBox 2">
            <a:extLst>
              <a:ext uri="{FF2B5EF4-FFF2-40B4-BE49-F238E27FC236}">
                <a16:creationId xmlns:a16="http://schemas.microsoft.com/office/drawing/2014/main" id="{DE9E8D2E-A265-4595-B046-F947A0A98373}"/>
              </a:ext>
            </a:extLst>
          </p:cNvPr>
          <p:cNvSpPr txBox="1"/>
          <p:nvPr/>
        </p:nvSpPr>
        <p:spPr>
          <a:xfrm>
            <a:off x="5538438" y="2932771"/>
            <a:ext cx="4776364" cy="1884556"/>
          </a:xfrm>
          <a:prstGeom prst="rect">
            <a:avLst/>
          </a:prstGeom>
          <a:noFill/>
        </p:spPr>
        <p:txBody>
          <a:bodyPr wrap="none" lIns="0" tIns="0" rIns="0" bIns="0" rtlCol="0">
            <a:noAutofit/>
          </a:bodyPr>
          <a:lstStyle/>
          <a:p>
            <a:pPr algn="l"/>
            <a:r>
              <a:rPr lang="en-US" sz="3600">
                <a:solidFill>
                  <a:schemeClr val="bg1"/>
                </a:solidFill>
                <a:latin typeface="AA Zuehlke" pitchFamily="2" charset="0"/>
              </a:rPr>
              <a:t>“I'm almost done, </a:t>
            </a:r>
          </a:p>
          <a:p>
            <a:pPr algn="l"/>
            <a:r>
              <a:rPr lang="en-US" sz="3600">
                <a:solidFill>
                  <a:schemeClr val="bg1"/>
                </a:solidFill>
                <a:latin typeface="AA Zuehlke" pitchFamily="2" charset="0"/>
              </a:rPr>
              <a:t>I just have to write the tests.”</a:t>
            </a:r>
          </a:p>
        </p:txBody>
      </p:sp>
    </p:spTree>
    <p:extLst>
      <p:ext uri="{BB962C8B-B14F-4D97-AF65-F5344CB8AC3E}">
        <p14:creationId xmlns:p14="http://schemas.microsoft.com/office/powerpoint/2010/main" val="4142770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BBE67B-C710-43D2-AAC1-30AA980E1BC4}"/>
              </a:ext>
            </a:extLst>
          </p:cNvPr>
          <p:cNvSpPr>
            <a:spLocks noGrp="1"/>
          </p:cNvSpPr>
          <p:nvPr>
            <p:ph type="title"/>
          </p:nvPr>
        </p:nvSpPr>
        <p:spPr/>
        <p:txBody>
          <a:bodyPr/>
          <a:lstStyle/>
          <a:p>
            <a:r>
              <a:rPr lang="en-US"/>
              <a:t>Testing Pyramid </a:t>
            </a:r>
          </a:p>
        </p:txBody>
      </p:sp>
      <p:pic>
        <p:nvPicPr>
          <p:cNvPr id="4098" name="Picture 2">
            <a:extLst>
              <a:ext uri="{FF2B5EF4-FFF2-40B4-BE49-F238E27FC236}">
                <a16:creationId xmlns:a16="http://schemas.microsoft.com/office/drawing/2014/main" id="{C2EBF608-8932-4D64-B13D-5674DD807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08" y="2257425"/>
            <a:ext cx="44386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The Testing Pyramid? – Kaizenko">
            <a:extLst>
              <a:ext uri="{FF2B5EF4-FFF2-40B4-BE49-F238E27FC236}">
                <a16:creationId xmlns:a16="http://schemas.microsoft.com/office/drawing/2014/main" id="{F7D5BC0A-A7A9-4674-B4AF-C5A21DF1CF0C}"/>
              </a:ext>
            </a:extLst>
          </p:cNvPr>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6521380" y="1076463"/>
            <a:ext cx="4903012" cy="4662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481163-8FB0-4F6F-824C-8307C872D621}"/>
              </a:ext>
            </a:extLst>
          </p:cNvPr>
          <p:cNvSpPr txBox="1"/>
          <p:nvPr/>
        </p:nvSpPr>
        <p:spPr>
          <a:xfrm>
            <a:off x="6802296" y="5909423"/>
            <a:ext cx="4341180" cy="542177"/>
          </a:xfrm>
          <a:prstGeom prst="rect">
            <a:avLst/>
          </a:prstGeom>
          <a:noFill/>
        </p:spPr>
        <p:txBody>
          <a:bodyPr wrap="none" lIns="0" tIns="0" rIns="0" bIns="0" rtlCol="0">
            <a:noAutofit/>
          </a:bodyPr>
          <a:lstStyle/>
          <a:p>
            <a:pPr algn="l"/>
            <a:r>
              <a:rPr lang="en-US" sz="2200">
                <a:latin typeface="AA Zuehlke" pitchFamily="2" charset="0"/>
              </a:rPr>
              <a:t>Source: </a:t>
            </a:r>
            <a:r>
              <a:rPr lang="en-US" sz="2200">
                <a:latin typeface="AA Zuehlke" pitchFamily="2" charset="0"/>
                <a:hlinkClick r:id="rId5"/>
              </a:rPr>
              <a:t>https://www.kaizenko.com/</a:t>
            </a:r>
            <a:r>
              <a:rPr lang="en-US" sz="2200">
                <a:latin typeface="AA Zuehlke" pitchFamily="2" charset="0"/>
              </a:rPr>
              <a:t> </a:t>
            </a:r>
          </a:p>
        </p:txBody>
      </p:sp>
      <p:sp>
        <p:nvSpPr>
          <p:cNvPr id="6" name="TextBox 5">
            <a:extLst>
              <a:ext uri="{FF2B5EF4-FFF2-40B4-BE49-F238E27FC236}">
                <a16:creationId xmlns:a16="http://schemas.microsoft.com/office/drawing/2014/main" id="{8FD76AF0-B79F-4742-B2C8-29875172BB1A}"/>
              </a:ext>
            </a:extLst>
          </p:cNvPr>
          <p:cNvSpPr txBox="1"/>
          <p:nvPr/>
        </p:nvSpPr>
        <p:spPr>
          <a:xfrm>
            <a:off x="1040417" y="4799137"/>
            <a:ext cx="4903012" cy="914400"/>
          </a:xfrm>
          <a:prstGeom prst="rect">
            <a:avLst/>
          </a:prstGeom>
          <a:noFill/>
        </p:spPr>
        <p:txBody>
          <a:bodyPr wrap="none" lIns="0" tIns="0" rIns="0" bIns="0" rtlCol="0">
            <a:noAutofit/>
          </a:bodyPr>
          <a:lstStyle/>
          <a:p>
            <a:pPr algn="l"/>
            <a:r>
              <a:rPr lang="en-US" sz="2200">
                <a:latin typeface="AA Zuehlke" pitchFamily="2" charset="0"/>
              </a:rPr>
              <a:t>Source: </a:t>
            </a:r>
            <a:r>
              <a:rPr lang="en-US" sz="2200">
                <a:latin typeface="AA Zuehlke" pitchFamily="2" charset="0"/>
                <a:hlinkClick r:id="rId6"/>
              </a:rPr>
              <a:t>https://martinfowler.com/</a:t>
            </a:r>
            <a:r>
              <a:rPr lang="en-US" sz="2200">
                <a:latin typeface="AA Zuehlke" pitchFamily="2" charset="0"/>
              </a:rPr>
              <a:t>. </a:t>
            </a:r>
          </a:p>
        </p:txBody>
      </p:sp>
    </p:spTree>
    <p:extLst>
      <p:ext uri="{BB962C8B-B14F-4D97-AF65-F5344CB8AC3E}">
        <p14:creationId xmlns:p14="http://schemas.microsoft.com/office/powerpoint/2010/main" val="29988427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75C65D-0565-0143-B344-80D6ABED417E}"/>
              </a:ext>
            </a:extLst>
          </p:cNvPr>
          <p:cNvSpPr>
            <a:spLocks noGrp="1"/>
          </p:cNvSpPr>
          <p:nvPr>
            <p:ph type="title"/>
          </p:nvPr>
        </p:nvSpPr>
        <p:spPr/>
        <p:txBody>
          <a:bodyPr/>
          <a:lstStyle/>
          <a:p>
            <a:r>
              <a:rPr lang="en-CH"/>
              <a:t>Exercis</a:t>
            </a:r>
            <a:r>
              <a:rPr lang="en-US"/>
              <a:t>e: Testing</a:t>
            </a:r>
            <a:endParaRPr lang="en-CH"/>
          </a:p>
        </p:txBody>
      </p:sp>
      <p:sp>
        <p:nvSpPr>
          <p:cNvPr id="4" name="Content Placeholder 3">
            <a:extLst>
              <a:ext uri="{FF2B5EF4-FFF2-40B4-BE49-F238E27FC236}">
                <a16:creationId xmlns:a16="http://schemas.microsoft.com/office/drawing/2014/main" id="{9D4DCF92-FA9E-B04A-95D5-C14B0A5A42ED}"/>
              </a:ext>
            </a:extLst>
          </p:cNvPr>
          <p:cNvSpPr>
            <a:spLocks noGrp="1"/>
          </p:cNvSpPr>
          <p:nvPr>
            <p:ph sz="quarter" idx="14"/>
          </p:nvPr>
        </p:nvSpPr>
        <p:spPr>
          <a:xfrm>
            <a:off x="406398" y="1581009"/>
            <a:ext cx="11379200" cy="4662246"/>
          </a:xfrm>
        </p:spPr>
        <p:txBody>
          <a:bodyPr/>
          <a:lstStyle/>
          <a:p>
            <a:r>
              <a:rPr lang="en-US"/>
              <a:t>Exercise 1: </a:t>
            </a:r>
          </a:p>
          <a:p>
            <a:pPr lvl="1"/>
            <a:r>
              <a:rPr lang="en-GB" sz="2000"/>
              <a:t>O</a:t>
            </a:r>
            <a:r>
              <a:rPr lang="en-CH" sz="2000"/>
              <a:t>pen </a:t>
            </a:r>
            <a:r>
              <a:rPr lang="en-US" sz="2000" err="1"/>
              <a:t>src</a:t>
            </a:r>
            <a:r>
              <a:rPr lang="en-US" sz="2000"/>
              <a:t>/exercises/</a:t>
            </a:r>
            <a:r>
              <a:rPr lang="en-US" sz="2000" err="1"/>
              <a:t>roman_numerals.py</a:t>
            </a:r>
            <a:r>
              <a:rPr lang="en-US" sz="2000"/>
              <a:t> and tests/exercises/</a:t>
            </a:r>
            <a:r>
              <a:rPr lang="en-US" sz="2000" err="1"/>
              <a:t>test_roman_numerals.py</a:t>
            </a:r>
            <a:endParaRPr lang="en-US" sz="2000"/>
          </a:p>
          <a:p>
            <a:pPr lvl="1"/>
            <a:r>
              <a:rPr lang="en-US" sz="2000"/>
              <a:t>Write unit tests for Roman Numerals and get them to pass. (Hint: there is an error in the </a:t>
            </a:r>
            <a:r>
              <a:rPr lang="en-US" sz="2000" err="1"/>
              <a:t>roman_numerals,py</a:t>
            </a:r>
            <a:r>
              <a:rPr lang="en-US" sz="2000"/>
              <a:t> file)</a:t>
            </a:r>
          </a:p>
          <a:p>
            <a:pPr lvl="1"/>
            <a:r>
              <a:rPr lang="en-US" sz="2000"/>
              <a:t>Now create a parameterized test for your Roman Numerals test</a:t>
            </a:r>
          </a:p>
          <a:p>
            <a:r>
              <a:rPr lang="en-GB"/>
              <a:t>Exercise 2:</a:t>
            </a:r>
            <a:endParaRPr lang="en-US"/>
          </a:p>
          <a:p>
            <a:pPr lvl="1"/>
            <a:r>
              <a:rPr lang="en-US" sz="2000"/>
              <a:t>Open tests/exercises/</a:t>
            </a:r>
            <a:r>
              <a:rPr lang="en-US" sz="2000" err="1"/>
              <a:t>test_calculator.py</a:t>
            </a:r>
            <a:endParaRPr lang="en-US" sz="2000"/>
          </a:p>
          <a:p>
            <a:pPr lvl="1"/>
            <a:r>
              <a:rPr lang="en-US" sz="2000"/>
              <a:t>Run the test. Observe that it does not complete quickly</a:t>
            </a:r>
          </a:p>
          <a:p>
            <a:pPr lvl="1"/>
            <a:r>
              <a:rPr lang="en-US" sz="2000"/>
              <a:t>Now try to mock the </a:t>
            </a:r>
            <a:r>
              <a:rPr lang="en-US" sz="2000" err="1"/>
              <a:t>LongRunningCalculation</a:t>
            </a:r>
            <a:r>
              <a:rPr lang="en-US" sz="2000"/>
              <a:t> and run the test again. Your test should complete quickly</a:t>
            </a:r>
          </a:p>
          <a:p>
            <a:pPr lvl="1"/>
            <a:endParaRPr lang="en-US"/>
          </a:p>
          <a:p>
            <a:pPr lvl="1"/>
            <a:endParaRPr lang="en-GB"/>
          </a:p>
        </p:txBody>
      </p:sp>
      <p:sp>
        <p:nvSpPr>
          <p:cNvPr id="5" name="Rectangle 4">
            <a:extLst>
              <a:ext uri="{FF2B5EF4-FFF2-40B4-BE49-F238E27FC236}">
                <a16:creationId xmlns:a16="http://schemas.microsoft.com/office/drawing/2014/main" id="{5886B7BE-C5FC-AC46-849D-AA78607EE35B}"/>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3744497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7989A-2C0D-4684-9402-1CE0D65716AD}"/>
              </a:ext>
            </a:extLst>
          </p:cNvPr>
          <p:cNvSpPr>
            <a:spLocks noGrp="1"/>
          </p:cNvSpPr>
          <p:nvPr>
            <p:ph type="body" sz="quarter" idx="13"/>
          </p:nvPr>
        </p:nvSpPr>
        <p:spPr/>
        <p:txBody>
          <a:bodyPr/>
          <a:lstStyle/>
          <a:p>
            <a:r>
              <a:rPr lang="en-US"/>
              <a:t>Benchmarking Performance</a:t>
            </a:r>
          </a:p>
        </p:txBody>
      </p:sp>
      <p:sp>
        <p:nvSpPr>
          <p:cNvPr id="3" name="Title 2">
            <a:extLst>
              <a:ext uri="{FF2B5EF4-FFF2-40B4-BE49-F238E27FC236}">
                <a16:creationId xmlns:a16="http://schemas.microsoft.com/office/drawing/2014/main" id="{E081B288-2AF9-4EC1-9F05-FA2CE5763C27}"/>
              </a:ext>
            </a:extLst>
          </p:cNvPr>
          <p:cNvSpPr>
            <a:spLocks noGrp="1"/>
          </p:cNvSpPr>
          <p:nvPr>
            <p:ph type="title"/>
          </p:nvPr>
        </p:nvSpPr>
        <p:spPr/>
        <p:txBody>
          <a:bodyPr/>
          <a:lstStyle/>
          <a:p>
            <a:r>
              <a:rPr lang="en-US" err="1"/>
              <a:t>timeit</a:t>
            </a:r>
            <a:r>
              <a:rPr lang="en-US"/>
              <a:t> Module</a:t>
            </a:r>
          </a:p>
        </p:txBody>
      </p:sp>
      <p:sp>
        <p:nvSpPr>
          <p:cNvPr id="4" name="Content Placeholder 3">
            <a:extLst>
              <a:ext uri="{FF2B5EF4-FFF2-40B4-BE49-F238E27FC236}">
                <a16:creationId xmlns:a16="http://schemas.microsoft.com/office/drawing/2014/main" id="{066E48C9-BD61-41F9-B3E3-1094B5C84089}"/>
              </a:ext>
            </a:extLst>
          </p:cNvPr>
          <p:cNvSpPr>
            <a:spLocks noGrp="1"/>
          </p:cNvSpPr>
          <p:nvPr>
            <p:ph sz="quarter" idx="14"/>
          </p:nvPr>
        </p:nvSpPr>
        <p:spPr/>
        <p:txBody>
          <a:bodyPr/>
          <a:lstStyle/>
          <a:p>
            <a:r>
              <a:rPr lang="en-US"/>
              <a:t>Before improving performance, you should always benchmark your code.</a:t>
            </a:r>
            <a:br>
              <a:rPr lang="en-US"/>
            </a:br>
            <a:r>
              <a:rPr lang="en-US"/>
              <a:t>Else you improve performance in one place but then notice that the bottleneck is actually in a different spot.</a:t>
            </a:r>
          </a:p>
        </p:txBody>
      </p:sp>
      <p:sp>
        <p:nvSpPr>
          <p:cNvPr id="6" name="Rectangle 1">
            <a:extLst>
              <a:ext uri="{FF2B5EF4-FFF2-40B4-BE49-F238E27FC236}">
                <a16:creationId xmlns:a16="http://schemas.microsoft.com/office/drawing/2014/main" id="{0882225A-B351-4843-92F8-7CFACD7E4C8B}"/>
              </a:ext>
            </a:extLst>
          </p:cNvPr>
          <p:cNvSpPr txBox="1">
            <a:spLocks noChangeArrowheads="1"/>
          </p:cNvSpPr>
          <p:nvPr/>
        </p:nvSpPr>
        <p:spPr bwMode="auto">
          <a:xfrm>
            <a:off x="406397" y="3151644"/>
            <a:ext cx="11379201" cy="246221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eaLnBrk="0" fontAlgn="base" hangingPunct="0">
              <a:lnSpc>
                <a:spcPct val="100000"/>
              </a:lnSpc>
              <a:spcBef>
                <a:spcPct val="0"/>
              </a:spcBef>
              <a:spcAft>
                <a:spcPct val="0"/>
              </a:spcAft>
              <a:buSzTx/>
              <a:buNone/>
            </a:pPr>
            <a:r>
              <a:rPr kumimoji="0" lang="en-US" altLang="en-US" sz="1400" b="0" i="0" u="none" strike="noStrike" cap="none" normalizeH="0" baseline="0">
                <a:ln>
                  <a:noFill/>
                </a:ln>
                <a:solidFill>
                  <a:srgbClr val="0033B3"/>
                </a:solidFill>
                <a:effectLst/>
                <a:latin typeface="Courier New" panose="02070309020205020404" pitchFamily="49" charset="0"/>
              </a:rPr>
              <a:t>from </a:t>
            </a:r>
            <a:r>
              <a:rPr kumimoji="0" lang="en-US" altLang="en-US" sz="1400" b="0" i="0" u="none" strike="noStrike" cap="none" normalizeH="0" baseline="0" err="1">
                <a:ln>
                  <a:noFill/>
                </a:ln>
                <a:solidFill>
                  <a:srgbClr val="080808"/>
                </a:solidFill>
                <a:effectLst/>
                <a:latin typeface="Courier New" panose="02070309020205020404" pitchFamily="49" charset="0"/>
              </a:rPr>
              <a:t>timeit</a:t>
            </a:r>
            <a:r>
              <a:rPr kumimoji="0" lang="en-US" altLang="en-US" sz="1400" b="0" i="0" u="none" strike="noStrike" cap="none" normalizeH="0" baseline="0">
                <a:ln>
                  <a:noFill/>
                </a:ln>
                <a:solidFill>
                  <a:srgbClr val="080808"/>
                </a:solidFill>
                <a:effectLst/>
                <a:latin typeface="Courier New" panose="02070309020205020404" pitchFamily="49" charset="0"/>
              </a:rPr>
              <a:t> </a:t>
            </a:r>
            <a:r>
              <a:rPr kumimoji="0" lang="en-US" altLang="en-US" sz="1400" b="0" i="0" u="none" strike="noStrike" cap="none" normalizeH="0" baseline="0">
                <a:ln>
                  <a:noFill/>
                </a:ln>
                <a:solidFill>
                  <a:srgbClr val="0033B3"/>
                </a:solidFill>
                <a:effectLst/>
                <a:latin typeface="Courier New" panose="02070309020205020404" pitchFamily="49" charset="0"/>
              </a:rPr>
              <a:t>import </a:t>
            </a:r>
            <a:r>
              <a:rPr kumimoji="0" lang="en-US" altLang="en-US" sz="1400" b="0" i="0" u="none" strike="noStrike" cap="none" normalizeH="0" baseline="0" err="1">
                <a:ln>
                  <a:noFill/>
                </a:ln>
                <a:solidFill>
                  <a:srgbClr val="080808"/>
                </a:solidFill>
                <a:effectLst/>
                <a:latin typeface="Courier New" panose="02070309020205020404" pitchFamily="49" charset="0"/>
              </a:rPr>
              <a:t>timeit</a:t>
            </a: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0" u="none" strike="noStrike" cap="none" normalizeH="0" baseline="0">
                <a:ln>
                  <a:noFill/>
                </a:ln>
                <a:solidFill>
                  <a:srgbClr val="0033B3"/>
                </a:solidFill>
                <a:effectLst/>
                <a:latin typeface="Courier New" panose="02070309020205020404" pitchFamily="49" charset="0"/>
              </a:rPr>
              <a:t>from </a:t>
            </a:r>
            <a:r>
              <a:rPr kumimoji="0" lang="en-US" altLang="en-US" sz="1400" b="0" i="0" u="none" strike="noStrike" cap="none" normalizeH="0" baseline="0">
                <a:ln>
                  <a:noFill/>
                </a:ln>
                <a:solidFill>
                  <a:srgbClr val="080808"/>
                </a:solidFill>
                <a:effectLst/>
                <a:latin typeface="Courier New" panose="02070309020205020404" pitchFamily="49" charset="0"/>
              </a:rPr>
              <a:t>time </a:t>
            </a:r>
            <a:r>
              <a:rPr kumimoji="0" lang="en-US" altLang="en-US" sz="1400" b="0" i="0" u="none" strike="noStrike" cap="none" normalizeH="0" baseline="0">
                <a:ln>
                  <a:noFill/>
                </a:ln>
                <a:solidFill>
                  <a:srgbClr val="0033B3"/>
                </a:solidFill>
                <a:effectLst/>
                <a:latin typeface="Courier New" panose="02070309020205020404" pitchFamily="49" charset="0"/>
              </a:rPr>
              <a:t>import </a:t>
            </a:r>
            <a:r>
              <a:rPr kumimoji="0" lang="en-US" altLang="en-US" sz="1400" b="0" i="0" u="none" strike="noStrike" cap="none" normalizeH="0" baseline="0">
                <a:ln>
                  <a:noFill/>
                </a:ln>
                <a:solidFill>
                  <a:srgbClr val="080808"/>
                </a:solidFill>
                <a:effectLst/>
                <a:latin typeface="Courier New" panose="02070309020205020404" pitchFamily="49" charset="0"/>
              </a:rPr>
              <a:t>sleep</a:t>
            </a:r>
            <a:br>
              <a:rPr kumimoji="0" lang="en-US" altLang="en-US" sz="1400" b="0" i="0" u="none" strike="noStrike" cap="none" normalizeH="0" baseline="0">
                <a:ln>
                  <a:noFill/>
                </a:ln>
                <a:solidFill>
                  <a:srgbClr val="080808"/>
                </a:solidFill>
                <a:effectLst/>
                <a:latin typeface="Courier New" panose="02070309020205020404" pitchFamily="49" charset="0"/>
              </a:rPr>
            </a:br>
            <a:br>
              <a:rPr kumimoji="0" lang="en-US" altLang="en-US" sz="1400" b="0" i="0" u="none" strike="noStrike" cap="none" normalizeH="0" baseline="0">
                <a:ln>
                  <a:noFill/>
                </a:ln>
                <a:solidFill>
                  <a:srgbClr val="080808"/>
                </a:solidFill>
                <a:effectLst/>
                <a:latin typeface="Courier New" panose="02070309020205020404" pitchFamily="49" charset="0"/>
              </a:rPr>
            </a:b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0" u="none" strike="noStrike" cap="none" normalizeH="0" baseline="0">
                <a:ln>
                  <a:noFill/>
                </a:ln>
                <a:solidFill>
                  <a:srgbClr val="0033B3"/>
                </a:solidFill>
                <a:effectLst/>
                <a:latin typeface="Courier New" panose="02070309020205020404" pitchFamily="49" charset="0"/>
              </a:rPr>
              <a:t>def </a:t>
            </a:r>
            <a:r>
              <a:rPr kumimoji="0" lang="en-US" altLang="en-US" sz="1400" b="0" i="0" u="none" strike="noStrike" cap="none" normalizeH="0" baseline="0" err="1">
                <a:ln>
                  <a:noFill/>
                </a:ln>
                <a:solidFill>
                  <a:srgbClr val="000000"/>
                </a:solidFill>
                <a:effectLst/>
                <a:latin typeface="Courier New" panose="02070309020205020404" pitchFamily="49" charset="0"/>
              </a:rPr>
              <a:t>slow_function</a:t>
            </a:r>
            <a:r>
              <a:rPr kumimoji="0" lang="en-US" altLang="en-US" sz="1400" b="0" i="0" u="none" strike="noStrike" cap="none" normalizeH="0" baseline="0">
                <a:ln>
                  <a:noFill/>
                </a:ln>
                <a:solidFill>
                  <a:srgbClr val="080808"/>
                </a:solidFill>
                <a:effectLst/>
                <a:latin typeface="Courier New" panose="02070309020205020404" pitchFamily="49" charset="0"/>
              </a:rPr>
              <a:t>():</a:t>
            </a: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0" u="none" strike="noStrike" cap="none" normalizeH="0" baseline="0">
                <a:ln>
                  <a:noFill/>
                </a:ln>
                <a:solidFill>
                  <a:srgbClr val="080808"/>
                </a:solidFill>
                <a:effectLst/>
                <a:latin typeface="Courier New" panose="02070309020205020404" pitchFamily="49" charset="0"/>
              </a:rPr>
              <a:t>    sleep(</a:t>
            </a:r>
            <a:r>
              <a:rPr kumimoji="0" lang="en-US" altLang="en-US" sz="1400" b="0" i="0" u="none" strike="noStrike" cap="none" normalizeH="0" baseline="0">
                <a:ln>
                  <a:noFill/>
                </a:ln>
                <a:solidFill>
                  <a:srgbClr val="1750EB"/>
                </a:solidFill>
                <a:effectLst/>
                <a:latin typeface="Courier New" panose="02070309020205020404" pitchFamily="49" charset="0"/>
              </a:rPr>
              <a:t>0.1</a:t>
            </a:r>
            <a:r>
              <a:rPr kumimoji="0" lang="en-US" altLang="en-US" sz="1400" b="0" i="0" u="none" strike="noStrike" cap="none" normalizeH="0" baseline="0">
                <a:ln>
                  <a:noFill/>
                </a:ln>
                <a:solidFill>
                  <a:srgbClr val="080808"/>
                </a:solidFill>
                <a:effectLst/>
                <a:latin typeface="Courier New" panose="02070309020205020404" pitchFamily="49" charset="0"/>
              </a:rPr>
              <a:t>)</a:t>
            </a:r>
            <a:br>
              <a:rPr kumimoji="0" lang="en-US" altLang="en-US" sz="1400" b="0" i="0" u="none" strike="noStrike" cap="none" normalizeH="0" baseline="0">
                <a:ln>
                  <a:noFill/>
                </a:ln>
                <a:solidFill>
                  <a:srgbClr val="080808"/>
                </a:solidFill>
                <a:effectLst/>
                <a:latin typeface="Courier New" panose="02070309020205020404" pitchFamily="49" charset="0"/>
              </a:rPr>
            </a:b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0" u="none" strike="noStrike" cap="none" normalizeH="0" baseline="0">
                <a:ln>
                  <a:noFill/>
                </a:ln>
                <a:solidFill>
                  <a:srgbClr val="080808"/>
                </a:solidFill>
                <a:effectLst/>
                <a:latin typeface="Courier New" panose="02070309020205020404" pitchFamily="49" charset="0"/>
              </a:rPr>
              <a:t>repetitions = </a:t>
            </a:r>
            <a:r>
              <a:rPr kumimoji="0" lang="en-US" altLang="en-US" sz="1400" b="0" i="0" u="none" strike="noStrike" cap="none" normalizeH="0" baseline="0">
                <a:ln>
                  <a:noFill/>
                </a:ln>
                <a:solidFill>
                  <a:srgbClr val="1750EB"/>
                </a:solidFill>
                <a:effectLst/>
                <a:latin typeface="Courier New" panose="02070309020205020404" pitchFamily="49" charset="0"/>
              </a:rPr>
              <a:t>20</a:t>
            </a:r>
            <a:br>
              <a:rPr kumimoji="0" lang="en-US" altLang="en-US" sz="1400" b="0" i="0" u="none" strike="noStrike" cap="none" normalizeH="0" baseline="0">
                <a:ln>
                  <a:noFill/>
                </a:ln>
                <a:solidFill>
                  <a:srgbClr val="1750EB"/>
                </a:solidFill>
                <a:effectLst/>
                <a:latin typeface="Courier New" panose="02070309020205020404" pitchFamily="49" charset="0"/>
              </a:rPr>
            </a:br>
            <a:r>
              <a:rPr kumimoji="0" lang="en-US" altLang="en-US" sz="1400" b="0" i="0" u="none" strike="noStrike" cap="none" normalizeH="0" baseline="0">
                <a:ln>
                  <a:noFill/>
                </a:ln>
                <a:solidFill>
                  <a:srgbClr val="080808"/>
                </a:solidFill>
                <a:effectLst/>
                <a:latin typeface="Courier New" panose="02070309020205020404" pitchFamily="49" charset="0"/>
              </a:rPr>
              <a:t>duration = </a:t>
            </a:r>
            <a:r>
              <a:rPr kumimoji="0" lang="en-US" altLang="en-US" sz="1400" b="0" i="0" u="none" strike="noStrike" cap="none" normalizeH="0" baseline="0" err="1">
                <a:ln>
                  <a:noFill/>
                </a:ln>
                <a:solidFill>
                  <a:srgbClr val="080808"/>
                </a:solidFill>
                <a:effectLst/>
                <a:latin typeface="Courier New" panose="02070309020205020404" pitchFamily="49" charset="0"/>
              </a:rPr>
              <a:t>timeit</a:t>
            </a:r>
            <a:r>
              <a:rPr kumimoji="0" lang="en-US" altLang="en-US" sz="1400" b="0" i="0" u="none" strike="noStrike" cap="none" normalizeH="0" baseline="0">
                <a:ln>
                  <a:noFill/>
                </a:ln>
                <a:solidFill>
                  <a:srgbClr val="080808"/>
                </a:solidFill>
                <a:effectLst/>
                <a:latin typeface="Courier New" panose="02070309020205020404" pitchFamily="49" charset="0"/>
              </a:rPr>
              <a:t>(</a:t>
            </a:r>
            <a:r>
              <a:rPr kumimoji="0" lang="en-US" altLang="en-US" sz="1400" b="0" i="0" u="none" strike="noStrike" cap="none" normalizeH="0" baseline="0" err="1">
                <a:ln>
                  <a:noFill/>
                </a:ln>
                <a:solidFill>
                  <a:srgbClr val="080808"/>
                </a:solidFill>
                <a:effectLst/>
                <a:latin typeface="Courier New" panose="02070309020205020404" pitchFamily="49" charset="0"/>
              </a:rPr>
              <a:t>slow_function</a:t>
            </a:r>
            <a:r>
              <a:rPr kumimoji="0" lang="en-US" altLang="en-US" sz="1400" b="0" i="0" u="none" strike="noStrike" cap="none" normalizeH="0" baseline="0">
                <a:ln>
                  <a:noFill/>
                </a:ln>
                <a:solidFill>
                  <a:srgbClr val="080808"/>
                </a:solidFill>
                <a:effectLst/>
                <a:latin typeface="Courier New" panose="02070309020205020404" pitchFamily="49" charset="0"/>
              </a:rPr>
              <a:t>, </a:t>
            </a:r>
            <a:r>
              <a:rPr kumimoji="0" lang="en-US" altLang="en-US" sz="1400" b="0" i="0" u="none" strike="noStrike" cap="none" normalizeH="0" baseline="0">
                <a:ln>
                  <a:noFill/>
                </a:ln>
                <a:solidFill>
                  <a:srgbClr val="660099"/>
                </a:solidFill>
                <a:effectLst/>
                <a:latin typeface="Courier New" panose="02070309020205020404" pitchFamily="49" charset="0"/>
              </a:rPr>
              <a:t>number</a:t>
            </a:r>
            <a:r>
              <a:rPr kumimoji="0" lang="en-US" altLang="en-US" sz="1400" b="0" i="0" u="none" strike="noStrike" cap="none" normalizeH="0" baseline="0">
                <a:ln>
                  <a:noFill/>
                </a:ln>
                <a:solidFill>
                  <a:srgbClr val="080808"/>
                </a:solidFill>
                <a:effectLst/>
                <a:latin typeface="Courier New" panose="02070309020205020404" pitchFamily="49" charset="0"/>
              </a:rPr>
              <a:t>=repetitions)</a:t>
            </a: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0" u="none" strike="noStrike" cap="none" normalizeH="0" baseline="0">
                <a:ln>
                  <a:noFill/>
                </a:ln>
                <a:solidFill>
                  <a:srgbClr val="000080"/>
                </a:solidFill>
                <a:effectLst/>
                <a:latin typeface="Courier New" panose="02070309020205020404" pitchFamily="49" charset="0"/>
              </a:rPr>
              <a:t>print</a:t>
            </a:r>
            <a:r>
              <a:rPr kumimoji="0" lang="en-US" altLang="en-US" sz="1400" b="0" i="0" u="none" strike="noStrike" cap="none" normalizeH="0" baseline="0">
                <a:ln>
                  <a:noFill/>
                </a:ln>
                <a:solidFill>
                  <a:srgbClr val="080808"/>
                </a:solidFill>
                <a:effectLst/>
                <a:latin typeface="Courier New" panose="02070309020205020404" pitchFamily="49" charset="0"/>
              </a:rPr>
              <a:t>(</a:t>
            </a:r>
            <a:r>
              <a:rPr kumimoji="0" lang="en-US" altLang="en-US" sz="1400" b="1" i="0" u="none" strike="noStrike" cap="none" normalizeH="0" baseline="0" err="1">
                <a:ln>
                  <a:noFill/>
                </a:ln>
                <a:solidFill>
                  <a:srgbClr val="008080"/>
                </a:solidFill>
                <a:effectLst/>
                <a:latin typeface="Courier New" panose="02070309020205020404" pitchFamily="49" charset="0"/>
              </a:rPr>
              <a:t>f"Average</a:t>
            </a:r>
            <a:r>
              <a:rPr kumimoji="0" lang="en-US" altLang="en-US" sz="1400" b="1" i="0" u="none" strike="noStrike" cap="none" normalizeH="0" baseline="0">
                <a:ln>
                  <a:noFill/>
                </a:ln>
                <a:solidFill>
                  <a:srgbClr val="008080"/>
                </a:solidFill>
                <a:effectLst/>
                <a:latin typeface="Courier New" panose="02070309020205020404" pitchFamily="49" charset="0"/>
              </a:rPr>
              <a:t> Duration: </a:t>
            </a:r>
            <a:r>
              <a:rPr kumimoji="0" lang="en-US" altLang="en-US" sz="1400" b="0" i="0" u="none" strike="noStrike" cap="none" normalizeH="0" baseline="0">
                <a:ln>
                  <a:noFill/>
                </a:ln>
                <a:solidFill>
                  <a:srgbClr val="0037A6"/>
                </a:solidFill>
                <a:effectLst/>
                <a:latin typeface="Courier New" panose="02070309020205020404" pitchFamily="49" charset="0"/>
              </a:rPr>
              <a:t>{</a:t>
            </a:r>
            <a:r>
              <a:rPr kumimoji="0" lang="en-US" altLang="en-US" sz="1400" b="0" i="0" u="none" strike="noStrike" cap="none" normalizeH="0" baseline="0">
                <a:ln>
                  <a:noFill/>
                </a:ln>
                <a:solidFill>
                  <a:srgbClr val="080808"/>
                </a:solidFill>
                <a:effectLst/>
                <a:latin typeface="Courier New" panose="02070309020205020404" pitchFamily="49" charset="0"/>
              </a:rPr>
              <a:t>duration/repetitions</a:t>
            </a:r>
            <a:r>
              <a:rPr kumimoji="0" lang="en-US" altLang="en-US" sz="1400" b="0" i="0" u="none" strike="noStrike" cap="none" normalizeH="0" baseline="0">
                <a:ln>
                  <a:noFill/>
                </a:ln>
                <a:solidFill>
                  <a:srgbClr val="0037A6"/>
                </a:solidFill>
                <a:effectLst/>
                <a:latin typeface="Courier New" panose="02070309020205020404" pitchFamily="49" charset="0"/>
              </a:rPr>
              <a:t>}</a:t>
            </a:r>
            <a:r>
              <a:rPr kumimoji="0" lang="en-US" altLang="en-US" sz="1400" b="1" i="0" u="none" strike="noStrike" cap="none" normalizeH="0" baseline="0">
                <a:ln>
                  <a:noFill/>
                </a:ln>
                <a:solidFill>
                  <a:srgbClr val="008080"/>
                </a:solidFill>
                <a:effectLst/>
                <a:latin typeface="Courier New" panose="02070309020205020404" pitchFamily="49" charset="0"/>
              </a:rPr>
              <a:t>s"</a:t>
            </a:r>
            <a:r>
              <a:rPr kumimoji="0" lang="en-US" altLang="en-US" sz="1400" b="0" i="0" u="none" strike="noStrike" cap="none" normalizeH="0" baseline="0">
                <a:ln>
                  <a:noFill/>
                </a:ln>
                <a:solidFill>
                  <a:srgbClr val="080808"/>
                </a:solidFill>
                <a:effectLst/>
                <a:latin typeface="Courier New" panose="02070309020205020404" pitchFamily="49" charset="0"/>
              </a:rPr>
              <a:t>)</a:t>
            </a:r>
            <a:br>
              <a:rPr kumimoji="0" lang="en-US" altLang="en-US" sz="1400" b="0" i="0" u="none" strike="noStrike" cap="none" normalizeH="0" baseline="0">
                <a:ln>
                  <a:noFill/>
                </a:ln>
                <a:solidFill>
                  <a:srgbClr val="080808"/>
                </a:solidFill>
                <a:effectLst/>
                <a:latin typeface="Courier New" panose="02070309020205020404" pitchFamily="49" charset="0"/>
              </a:rPr>
            </a:br>
            <a:r>
              <a:rPr kumimoji="0" lang="en-US" altLang="en-US" sz="1400" b="0" i="1" u="none" strike="noStrike" cap="none" normalizeH="0" baseline="0">
                <a:ln>
                  <a:noFill/>
                </a:ln>
                <a:solidFill>
                  <a:srgbClr val="8C8C8C"/>
                </a:solidFill>
                <a:effectLst/>
                <a:latin typeface="Courier New" panose="02070309020205020404" pitchFamily="49" charset="0"/>
              </a:rPr>
              <a:t># Average Duration: 0.10045769704999999s</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89474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de-CH" sz="2400"/>
              <a:t>Performance</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GB" sz="4000"/>
              <a:t>Lists </a:t>
            </a:r>
            <a:r>
              <a:rPr lang="en-CH" sz="4000"/>
              <a:t>vs. </a:t>
            </a:r>
            <a:r>
              <a:rPr lang="en-GB" sz="4000" err="1"/>
              <a:t>numpy</a:t>
            </a:r>
            <a:r>
              <a:rPr lang="en-GB" sz="4000"/>
              <a:t> arrays</a:t>
            </a:r>
            <a:endParaRPr lang="en-CH"/>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06400" y="1770845"/>
            <a:ext cx="11379200" cy="3600986"/>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from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import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import </a:t>
            </a:r>
            <a:r>
              <a:rPr kumimoji="0" lang="en-US" altLang="en-US" sz="1200" b="0" i="0" u="none" strike="noStrike" cap="none" normalizeH="0" baseline="0" err="1">
                <a:ln>
                  <a:noFill/>
                </a:ln>
                <a:solidFill>
                  <a:srgbClr val="080808"/>
                </a:solidFill>
                <a:effectLst/>
                <a:latin typeface="Courier New" panose="02070309020205020404" pitchFamily="49" charset="0"/>
              </a:rPr>
              <a:t>numpy</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as </a:t>
            </a:r>
            <a:r>
              <a:rPr kumimoji="0" lang="en-US" altLang="en-US" sz="1200" b="0" i="0" u="none" strike="noStrike" cap="none" normalizeH="0" baseline="0">
                <a:ln>
                  <a:noFill/>
                </a:ln>
                <a:solidFill>
                  <a:srgbClr val="080808"/>
                </a:solidFill>
                <a:effectLst/>
                <a:latin typeface="Courier New" panose="02070309020205020404" pitchFamily="49" charset="0"/>
              </a:rPr>
              <a:t>np</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23</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4</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55.6</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77.7</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23</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66.7</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26</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1.44</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1000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average = </a:t>
            </a:r>
            <a:r>
              <a:rPr kumimoji="0" lang="en-US" altLang="en-US" sz="1200" b="0" i="0" u="none" strike="noStrike" cap="none" normalizeH="0" baseline="0">
                <a:ln>
                  <a:noFill/>
                </a:ln>
                <a:solidFill>
                  <a:srgbClr val="000080"/>
                </a:solidFill>
                <a:effectLst/>
                <a:latin typeface="Courier New" panose="02070309020205020404" pitchFamily="49" charset="0"/>
              </a:rPr>
              <a:t>sum</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'List:'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lambda</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sum</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660099"/>
                </a:solidFill>
                <a:effectLst/>
                <a:latin typeface="Courier New" panose="02070309020205020404" pitchFamily="49" charset="0"/>
              </a:rPr>
              <a:t>number</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100000</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np.array</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numpy_average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measured_values.mean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rPr>
              <a:t>Numpy</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measured_values.mean</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660099"/>
                </a:solidFill>
                <a:effectLst/>
                <a:latin typeface="Courier New" panose="02070309020205020404" pitchFamily="49" charset="0"/>
              </a:rPr>
              <a:t>number</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100000</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'List Result:'</a:t>
            </a:r>
            <a:r>
              <a:rPr kumimoji="0" lang="en-US" altLang="en-US" sz="1200" b="0" i="0" u="none" strike="noStrike" cap="none" normalizeH="0" baseline="0">
                <a:ln>
                  <a:noFill/>
                </a:ln>
                <a:solidFill>
                  <a:srgbClr val="080808"/>
                </a:solidFill>
                <a:effectLst/>
                <a:latin typeface="Courier New" panose="02070309020205020404" pitchFamily="49" charset="0"/>
              </a:rPr>
              <a:t>, average)</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'Np Result:'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numpy_average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List: 3.819447329</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1" u="none" strike="noStrike" cap="none" normalizeH="0" baseline="0" err="1">
                <a:ln>
                  <a:noFill/>
                </a:ln>
                <a:solidFill>
                  <a:srgbClr val="8C8C8C"/>
                </a:solidFill>
                <a:effectLst/>
                <a:latin typeface="Courier New" panose="02070309020205020404" pitchFamily="49" charset="0"/>
              </a:rPr>
              <a:t>Numpy</a:t>
            </a:r>
            <a:r>
              <a:rPr kumimoji="0" lang="en-US" altLang="en-US" sz="1200" b="0" i="1" u="none" strike="noStrike" cap="none" normalizeH="0" baseline="0">
                <a:ln>
                  <a:noFill/>
                </a:ln>
                <a:solidFill>
                  <a:srgbClr val="8C8C8C"/>
                </a:solidFill>
                <a:effectLst/>
                <a:latin typeface="Courier New" panose="02070309020205020404" pitchFamily="49" charset="0"/>
              </a:rPr>
              <a:t>: 0.7456985109999996</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List Result: 34.68000000000186</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Np Result: 34.68</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52348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de-CH" sz="2400"/>
              <a:t>Performance</a:t>
            </a:r>
            <a:endParaRPr lang="en-CH" sz="2400"/>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t>For loops </a:t>
            </a:r>
            <a:r>
              <a:rPr lang="en-CH" sz="4000"/>
              <a:t>vs. </a:t>
            </a:r>
            <a:r>
              <a:rPr lang="en-US" sz="4000"/>
              <a:t>vectorized operations</a:t>
            </a:r>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06400" y="1806497"/>
            <a:ext cx="11379200" cy="3600986"/>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from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import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import </a:t>
            </a:r>
            <a:r>
              <a:rPr kumimoji="0" lang="en-US" altLang="en-US" sz="1200" b="0" i="0" u="none" strike="noStrike" cap="none" normalizeH="0" baseline="0" err="1">
                <a:ln>
                  <a:noFill/>
                </a:ln>
                <a:solidFill>
                  <a:srgbClr val="080808"/>
                </a:solidFill>
                <a:effectLst/>
                <a:latin typeface="Courier New" panose="02070309020205020404" pitchFamily="49" charset="0"/>
              </a:rPr>
              <a:t>numpy</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as </a:t>
            </a:r>
            <a:r>
              <a:rPr kumimoji="0" lang="en-US" altLang="en-US" sz="1200" b="0" i="0" u="none" strike="noStrike" cap="none" normalizeH="0" baseline="0">
                <a:ln>
                  <a:noFill/>
                </a:ln>
                <a:solidFill>
                  <a:srgbClr val="080808"/>
                </a:solidFill>
                <a:effectLst/>
                <a:latin typeface="Courier New" panose="02070309020205020404" pitchFamily="49" charset="0"/>
              </a:rPr>
              <a:t>np</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23</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4</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55.6</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77.7</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23</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66.7</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26</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1.44</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1000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result = [value * </a:t>
            </a:r>
            <a:r>
              <a:rPr kumimoji="0" lang="en-US" altLang="en-US" sz="1200" b="0" i="0" u="none" strike="noStrike" cap="none" normalizeH="0" baseline="0">
                <a:ln>
                  <a:noFill/>
                </a:ln>
                <a:solidFill>
                  <a:srgbClr val="1750EB"/>
                </a:solidFill>
                <a:effectLst/>
                <a:latin typeface="Courier New" panose="02070309020205020404" pitchFamily="49" charset="0"/>
              </a:rPr>
              <a:t>20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value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'List:'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lambda</a:t>
            </a:r>
            <a:r>
              <a:rPr kumimoji="0" lang="en-US" altLang="en-US" sz="1200" b="0" i="0" u="none" strike="noStrike" cap="none" normalizeH="0" baseline="0">
                <a:ln>
                  <a:noFill/>
                </a:ln>
                <a:solidFill>
                  <a:srgbClr val="080808"/>
                </a:solidFill>
                <a:effectLst/>
                <a:latin typeface="Courier New" panose="02070309020205020404" pitchFamily="49" charset="0"/>
              </a:rPr>
              <a:t>: [value * </a:t>
            </a:r>
            <a:r>
              <a:rPr kumimoji="0" lang="en-US" altLang="en-US" sz="1200" b="0" i="0" u="none" strike="noStrike" cap="none" normalizeH="0" baseline="0">
                <a:ln>
                  <a:noFill/>
                </a:ln>
                <a:solidFill>
                  <a:srgbClr val="1750EB"/>
                </a:solidFill>
                <a:effectLst/>
                <a:latin typeface="Courier New" panose="02070309020205020404" pitchFamily="49" charset="0"/>
              </a:rPr>
              <a:t>20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value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660099"/>
                </a:solidFill>
                <a:effectLst/>
                <a:latin typeface="Courier New" panose="02070309020205020404" pitchFamily="49" charset="0"/>
              </a:rPr>
              <a:t>number</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10000</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np.array</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np_result</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20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rPr>
              <a:t>Numpy</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timeit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lambda</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measured_values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20</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660099"/>
                </a:solidFill>
                <a:effectLst/>
                <a:latin typeface="Courier New" panose="02070309020205020404" pitchFamily="49" charset="0"/>
              </a:rPr>
              <a:t>number</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10000</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'List Result:'</a:t>
            </a:r>
            <a:r>
              <a:rPr kumimoji="0" lang="en-US" altLang="en-US" sz="1200" b="0" i="0" u="none" strike="noStrike" cap="none" normalizeH="0" baseline="0">
                <a:ln>
                  <a:noFill/>
                </a:ln>
                <a:solidFill>
                  <a:srgbClr val="080808"/>
                </a:solidFill>
                <a:effectLst/>
                <a:latin typeface="Courier New" panose="02070309020205020404" pitchFamily="49" charset="0"/>
              </a:rPr>
              <a:t>, result)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'Np Result:'</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np_result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List: 4.185107427</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1" u="none" strike="noStrike" cap="none" normalizeH="0" baseline="0" err="1">
                <a:ln>
                  <a:noFill/>
                </a:ln>
                <a:solidFill>
                  <a:srgbClr val="8C8C8C"/>
                </a:solidFill>
                <a:effectLst/>
                <a:latin typeface="Courier New" panose="02070309020205020404" pitchFamily="49" charset="0"/>
              </a:rPr>
              <a:t>Numpy</a:t>
            </a:r>
            <a:r>
              <a:rPr kumimoji="0" lang="en-US" altLang="en-US" sz="1200" b="0" i="1" u="none" strike="noStrike" cap="none" normalizeH="0" baseline="0">
                <a:ln>
                  <a:noFill/>
                </a:ln>
                <a:solidFill>
                  <a:srgbClr val="8C8C8C"/>
                </a:solidFill>
                <a:effectLst/>
                <a:latin typeface="Courier New" panose="02070309020205020404" pitchFamily="49" charset="0"/>
              </a:rPr>
              <a:t>: 0.03139949899999994</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List Result: [460, 80, 1112.0, 1554.0, 460, 1334.0, 520, 28.799999999999997, ...</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Np Result: [ 460.    80.  1112.  ... 1334.   520.    28.8]</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10901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CH" sz="2400"/>
              <a:t>Security/robustness</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err="1">
                <a:latin typeface="AA Zuehlke"/>
              </a:rPr>
              <a:t>Unsanitized</a:t>
            </a:r>
            <a:r>
              <a:rPr lang="en-US" sz="4000">
                <a:latin typeface="AA Zuehlke"/>
              </a:rPr>
              <a:t> queries</a:t>
            </a:r>
          </a:p>
        </p:txBody>
      </p:sp>
      <p:pic>
        <p:nvPicPr>
          <p:cNvPr id="6" name="Content Placeholder 5" descr="Text&#10;&#10;Description automatically generated">
            <a:extLst>
              <a:ext uri="{FF2B5EF4-FFF2-40B4-BE49-F238E27FC236}">
                <a16:creationId xmlns:a16="http://schemas.microsoft.com/office/drawing/2014/main" id="{3B2AB447-62DD-47A1-9BAE-7FD438845D7C}"/>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867428" y="2818769"/>
            <a:ext cx="8457143" cy="2603175"/>
          </a:xfrm>
        </p:spPr>
      </p:pic>
      <p:sp>
        <p:nvSpPr>
          <p:cNvPr id="11" name="TextBox 10">
            <a:extLst>
              <a:ext uri="{FF2B5EF4-FFF2-40B4-BE49-F238E27FC236}">
                <a16:creationId xmlns:a16="http://schemas.microsoft.com/office/drawing/2014/main" id="{433E27F9-56D6-43D3-8158-F839E82D2B4B}"/>
              </a:ext>
            </a:extLst>
          </p:cNvPr>
          <p:cNvSpPr txBox="1"/>
          <p:nvPr/>
        </p:nvSpPr>
        <p:spPr>
          <a:xfrm>
            <a:off x="5688488" y="6082268"/>
            <a:ext cx="6097112" cy="369332"/>
          </a:xfrm>
          <a:prstGeom prst="rect">
            <a:avLst/>
          </a:prstGeom>
          <a:noFill/>
        </p:spPr>
        <p:txBody>
          <a:bodyPr wrap="square">
            <a:spAutoFit/>
          </a:bodyPr>
          <a:lstStyle/>
          <a:p>
            <a:pPr algn="r"/>
            <a:r>
              <a:rPr lang="en-US"/>
              <a:t>Source: </a:t>
            </a:r>
            <a:r>
              <a:rPr lang="en-US">
                <a:hlinkClick r:id="rId4"/>
              </a:rPr>
              <a:t>https://xkcd.com/327/</a:t>
            </a:r>
            <a:endParaRPr lang="en-US"/>
          </a:p>
        </p:txBody>
      </p:sp>
    </p:spTree>
    <p:extLst>
      <p:ext uri="{BB962C8B-B14F-4D97-AF65-F5344CB8AC3E}">
        <p14:creationId xmlns:p14="http://schemas.microsoft.com/office/powerpoint/2010/main" val="25872931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CH" sz="2400"/>
              <a:t>Security/robustness</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Access credentials in the code</a:t>
            </a:r>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06400" y="2235538"/>
            <a:ext cx="11379200" cy="120032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verify_login</a:t>
            </a:r>
            <a:r>
              <a:rPr kumimoji="0" lang="en-US" altLang="en-US" sz="1200" b="0" i="0" u="none" strike="noStrike" cap="none" normalizeH="0" baseline="0">
                <a:ln>
                  <a:noFill/>
                </a:ln>
                <a:solidFill>
                  <a:srgbClr val="080808"/>
                </a:solidFill>
                <a:effectLst/>
                <a:latin typeface="Courier New" panose="02070309020205020404" pitchFamily="49" charset="0"/>
              </a:rPr>
              <a:t>(username, password):</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1" u="none" strike="noStrike" cap="none" normalizeH="0" baseline="0">
                <a:ln>
                  <a:noFill/>
                </a:ln>
                <a:solidFill>
                  <a:srgbClr val="8C8C8C"/>
                </a:solidFill>
                <a:effectLst/>
                <a:latin typeface="Courier New" panose="02070309020205020404" pitchFamily="49" charset="0"/>
              </a:rPr>
              <a:t>"""</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Verifies the login with username and password.</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:return true if the login is valid.</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return </a:t>
            </a:r>
            <a:r>
              <a:rPr kumimoji="0" lang="en-US" altLang="en-US" sz="1200" b="0" i="0" u="none" strike="noStrike" cap="none" normalizeH="0" baseline="0">
                <a:ln>
                  <a:noFill/>
                </a:ln>
                <a:solidFill>
                  <a:srgbClr val="080808"/>
                </a:solidFill>
                <a:effectLst/>
                <a:latin typeface="Courier New" panose="02070309020205020404" pitchFamily="49" charset="0"/>
              </a:rPr>
              <a:t>username == </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rPr>
              <a:t>TestEngineer</a:t>
            </a:r>
            <a:r>
              <a:rPr kumimoji="0" lang="en-US" altLang="en-US" sz="1200" b="1" i="0" u="none" strike="noStrike" cap="none" normalizeH="0" baseline="0">
                <a:ln>
                  <a:noFill/>
                </a:ln>
                <a:solidFill>
                  <a:srgbClr val="008080"/>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and </a:t>
            </a:r>
            <a:r>
              <a:rPr kumimoji="0" lang="en-US" altLang="en-US" sz="1200" b="0" i="0" u="none" strike="noStrike" cap="none" normalizeH="0" baseline="0">
                <a:ln>
                  <a:noFill/>
                </a:ln>
                <a:solidFill>
                  <a:srgbClr val="080808"/>
                </a:solidFill>
                <a:effectLst/>
                <a:latin typeface="Courier New" panose="02070309020205020404" pitchFamily="49" charset="0"/>
              </a:rPr>
              <a:t>password == </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rPr>
              <a:t>pwdadmin</a:t>
            </a:r>
            <a:r>
              <a:rPr kumimoji="0" lang="en-US" altLang="en-US" sz="1200" b="1" i="0" u="none" strike="noStrike" cap="none" normalizeH="0" baseline="0">
                <a:ln>
                  <a:noFill/>
                </a:ln>
                <a:solidFill>
                  <a:srgbClr val="008080"/>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947C33C-1490-48A5-BADA-6C4DD9EE1B15}"/>
              </a:ext>
            </a:extLst>
          </p:cNvPr>
          <p:cNvSpPr txBox="1">
            <a:spLocks noChangeArrowheads="1"/>
          </p:cNvSpPr>
          <p:nvPr/>
        </p:nvSpPr>
        <p:spPr bwMode="auto">
          <a:xfrm>
            <a:off x="406400" y="4388139"/>
            <a:ext cx="11379200" cy="1200329"/>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verify_login</a:t>
            </a:r>
            <a:r>
              <a:rPr kumimoji="0" lang="en-US" altLang="en-US" sz="1200" b="0" i="0" u="none" strike="noStrike" cap="none" normalizeH="0" baseline="0">
                <a:ln>
                  <a:noFill/>
                </a:ln>
                <a:solidFill>
                  <a:srgbClr val="080808"/>
                </a:solidFill>
                <a:effectLst/>
                <a:latin typeface="Courier New" panose="02070309020205020404" pitchFamily="49" charset="0"/>
              </a:rPr>
              <a:t>(username, password):</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1" u="none" strike="noStrike" cap="none" normalizeH="0" baseline="0">
                <a:ln>
                  <a:noFill/>
                </a:ln>
                <a:solidFill>
                  <a:srgbClr val="8C8C8C"/>
                </a:solidFill>
                <a:effectLst/>
                <a:latin typeface="Courier New" panose="02070309020205020404" pitchFamily="49" charset="0"/>
              </a:rPr>
              <a:t>"""</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Verifies the login with username and password.</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:return true if the login is valid.</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return </a:t>
            </a:r>
            <a:r>
              <a:rPr kumimoji="0" lang="en-US" altLang="en-US" sz="1200" b="0" i="0" u="none" strike="noStrike" cap="none" normalizeH="0" baseline="0">
                <a:ln>
                  <a:noFill/>
                </a:ln>
                <a:solidFill>
                  <a:srgbClr val="080808"/>
                </a:solidFill>
                <a:effectLst/>
                <a:latin typeface="Courier New" panose="02070309020205020404" pitchFamily="49" charset="0"/>
              </a:rPr>
              <a:t>username == </a:t>
            </a:r>
            <a:r>
              <a:rPr kumimoji="0" lang="en-US" altLang="en-US" sz="1200" b="1" i="0" u="none" strike="noStrike" cap="none" normalizeH="0" baseline="0">
                <a:ln>
                  <a:noFill/>
                </a:ln>
                <a:solidFill>
                  <a:srgbClr val="008080"/>
                </a:solidFill>
                <a:effectLst/>
                <a:latin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rPr>
              <a:t>TestEngineer</a:t>
            </a:r>
            <a:r>
              <a:rPr kumimoji="0" lang="en-US" altLang="en-US" sz="1200" b="1" i="0" u="none" strike="noStrike" cap="none" normalizeH="0" baseline="0">
                <a:ln>
                  <a:noFill/>
                </a:ln>
                <a:solidFill>
                  <a:srgbClr val="008080"/>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and </a:t>
            </a:r>
            <a:r>
              <a:rPr kumimoji="0" lang="en-US" altLang="en-US" sz="1200" b="0" i="0" u="none" strike="noStrike" cap="none" normalizeH="0" baseline="0">
                <a:ln>
                  <a:noFill/>
                </a:ln>
                <a:solidFill>
                  <a:srgbClr val="000080"/>
                </a:solidFill>
                <a:effectLst/>
                <a:latin typeface="Courier New" panose="02070309020205020404" pitchFamily="49" charset="0"/>
              </a:rPr>
              <a:t>hash</a:t>
            </a:r>
            <a:r>
              <a:rPr kumimoji="0" lang="en-US" altLang="en-US" sz="1200" b="0" i="0" u="none" strike="noStrike" cap="none" normalizeH="0" baseline="0">
                <a:ln>
                  <a:noFill/>
                </a:ln>
                <a:solidFill>
                  <a:srgbClr val="080808"/>
                </a:solidFill>
                <a:effectLst/>
                <a:latin typeface="Courier New" panose="02070309020205020404" pitchFamily="49" charset="0"/>
              </a:rPr>
              <a:t>(password) == </a:t>
            </a:r>
            <a:r>
              <a:rPr kumimoji="0" lang="en-US" altLang="en-US" sz="1200" b="0" i="0" u="none" strike="noStrike" cap="none" normalizeH="0" baseline="0">
                <a:ln>
                  <a:noFill/>
                </a:ln>
                <a:solidFill>
                  <a:srgbClr val="1750EB"/>
                </a:solidFill>
                <a:effectLst/>
                <a:latin typeface="Courier New" panose="02070309020205020404" pitchFamily="49" charset="0"/>
              </a:rPr>
              <a:t>8721669614390452154</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B3F8A11-668E-4707-B68A-4C2FDB668D10}"/>
              </a:ext>
            </a:extLst>
          </p:cNvPr>
          <p:cNvSpPr/>
          <p:nvPr/>
        </p:nvSpPr>
        <p:spPr>
          <a:xfrm>
            <a:off x="7281828" y="4210730"/>
            <a:ext cx="4064742" cy="155514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Save the hash of passwords instead of the passwords themselves.</a:t>
            </a:r>
          </a:p>
        </p:txBody>
      </p:sp>
      <p:sp>
        <p:nvSpPr>
          <p:cNvPr id="9" name="TextBox 8">
            <a:extLst>
              <a:ext uri="{FF2B5EF4-FFF2-40B4-BE49-F238E27FC236}">
                <a16:creationId xmlns:a16="http://schemas.microsoft.com/office/drawing/2014/main" id="{027C13D0-99E9-4D33-8074-EC3E2AA5339F}"/>
              </a:ext>
            </a:extLst>
          </p:cNvPr>
          <p:cNvSpPr txBox="1"/>
          <p:nvPr/>
        </p:nvSpPr>
        <p:spPr>
          <a:xfrm>
            <a:off x="406400" y="4032658"/>
            <a:ext cx="4764598"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Better:</a:t>
            </a:r>
          </a:p>
        </p:txBody>
      </p:sp>
    </p:spTree>
    <p:extLst>
      <p:ext uri="{BB962C8B-B14F-4D97-AF65-F5344CB8AC3E}">
        <p14:creationId xmlns:p14="http://schemas.microsoft.com/office/powerpoint/2010/main" val="225733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766011-30CE-4EEB-BF5A-755E52719BE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8D53342-A58D-5265-97BC-10BA08733B23}"/>
              </a:ext>
            </a:extLst>
          </p:cNvPr>
          <p:cNvSpPr>
            <a:spLocks noGrp="1"/>
          </p:cNvSpPr>
          <p:nvPr>
            <p:ph type="title"/>
          </p:nvPr>
        </p:nvSpPr>
        <p:spPr/>
        <p:txBody>
          <a:bodyPr/>
          <a:lstStyle/>
          <a:p>
            <a:r>
              <a:rPr lang="en-US"/>
              <a:t>Why do we need repositories?</a:t>
            </a:r>
          </a:p>
        </p:txBody>
      </p:sp>
      <p:pic>
        <p:nvPicPr>
          <p:cNvPr id="15" name="Content Placeholder 14" descr="Database outline">
            <a:extLst>
              <a:ext uri="{FF2B5EF4-FFF2-40B4-BE49-F238E27FC236}">
                <a16:creationId xmlns:a16="http://schemas.microsoft.com/office/drawing/2014/main" id="{5D2DF550-BD75-D015-99D2-48AB6F07858D}"/>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8213" y="1907317"/>
            <a:ext cx="2539257" cy="2878983"/>
          </a:xfrm>
        </p:spPr>
      </p:pic>
      <p:grpSp>
        <p:nvGrpSpPr>
          <p:cNvPr id="42" name="Group 41">
            <a:extLst>
              <a:ext uri="{FF2B5EF4-FFF2-40B4-BE49-F238E27FC236}">
                <a16:creationId xmlns:a16="http://schemas.microsoft.com/office/drawing/2014/main" id="{BC6FD96C-D649-2E4B-09A2-86944BF53CE0}"/>
              </a:ext>
            </a:extLst>
          </p:cNvPr>
          <p:cNvGrpSpPr/>
          <p:nvPr/>
        </p:nvGrpSpPr>
        <p:grpSpPr>
          <a:xfrm>
            <a:off x="4715242" y="1795696"/>
            <a:ext cx="2255227" cy="1316970"/>
            <a:chOff x="4075952" y="2047588"/>
            <a:chExt cx="2255227" cy="1316970"/>
          </a:xfrm>
        </p:grpSpPr>
        <p:pic>
          <p:nvPicPr>
            <p:cNvPr id="20" name="Graphic 19" descr="Open folder outline">
              <a:extLst>
                <a:ext uri="{FF2B5EF4-FFF2-40B4-BE49-F238E27FC236}">
                  <a16:creationId xmlns:a16="http://schemas.microsoft.com/office/drawing/2014/main" id="{494190D8-4018-754C-8F92-72AFCE061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3704" y="2055657"/>
              <a:ext cx="1097475" cy="1097475"/>
            </a:xfrm>
            <a:prstGeom prst="rect">
              <a:avLst/>
            </a:prstGeom>
          </p:spPr>
        </p:pic>
        <p:pic>
          <p:nvPicPr>
            <p:cNvPr id="28" name="Graphic 27" descr="Arrow Right outline">
              <a:extLst>
                <a:ext uri="{FF2B5EF4-FFF2-40B4-BE49-F238E27FC236}">
                  <a16:creationId xmlns:a16="http://schemas.microsoft.com/office/drawing/2014/main" id="{6FFBEB40-D92B-18F1-00DD-5B473A8E38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5952" y="2047588"/>
              <a:ext cx="1323053" cy="1316970"/>
            </a:xfrm>
            <a:prstGeom prst="rect">
              <a:avLst/>
            </a:prstGeom>
          </p:spPr>
        </p:pic>
      </p:grpSp>
      <p:grpSp>
        <p:nvGrpSpPr>
          <p:cNvPr id="43" name="Group 42">
            <a:extLst>
              <a:ext uri="{FF2B5EF4-FFF2-40B4-BE49-F238E27FC236}">
                <a16:creationId xmlns:a16="http://schemas.microsoft.com/office/drawing/2014/main" id="{CA2F89A3-641D-201E-10D6-4EC028103446}"/>
              </a:ext>
            </a:extLst>
          </p:cNvPr>
          <p:cNvGrpSpPr/>
          <p:nvPr/>
        </p:nvGrpSpPr>
        <p:grpSpPr>
          <a:xfrm>
            <a:off x="4695061" y="3616835"/>
            <a:ext cx="2330687" cy="1316970"/>
            <a:chOff x="4037842" y="3212681"/>
            <a:chExt cx="2330687" cy="1316970"/>
          </a:xfrm>
        </p:grpSpPr>
        <p:pic>
          <p:nvPicPr>
            <p:cNvPr id="22" name="Graphic 21" descr="Open folder outline">
              <a:extLst>
                <a:ext uri="{FF2B5EF4-FFF2-40B4-BE49-F238E27FC236}">
                  <a16:creationId xmlns:a16="http://schemas.microsoft.com/office/drawing/2014/main" id="{28A5C97E-7950-2F97-8C5A-E94B1E47E0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1054" y="3271269"/>
              <a:ext cx="1097475" cy="1097475"/>
            </a:xfrm>
            <a:prstGeom prst="rect">
              <a:avLst/>
            </a:prstGeom>
          </p:spPr>
        </p:pic>
        <p:pic>
          <p:nvPicPr>
            <p:cNvPr id="29" name="Graphic 28" descr="Arrow Right outline">
              <a:extLst>
                <a:ext uri="{FF2B5EF4-FFF2-40B4-BE49-F238E27FC236}">
                  <a16:creationId xmlns:a16="http://schemas.microsoft.com/office/drawing/2014/main" id="{B683A818-14AF-C6B2-40D6-666E22C9B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7842" y="3212681"/>
              <a:ext cx="1323053" cy="1316970"/>
            </a:xfrm>
            <a:prstGeom prst="rect">
              <a:avLst/>
            </a:prstGeom>
          </p:spPr>
        </p:pic>
      </p:grpSp>
      <p:grpSp>
        <p:nvGrpSpPr>
          <p:cNvPr id="44" name="Group 43">
            <a:extLst>
              <a:ext uri="{FF2B5EF4-FFF2-40B4-BE49-F238E27FC236}">
                <a16:creationId xmlns:a16="http://schemas.microsoft.com/office/drawing/2014/main" id="{7099B7EB-940A-88CF-4B48-AF0C3D165998}"/>
              </a:ext>
            </a:extLst>
          </p:cNvPr>
          <p:cNvGrpSpPr/>
          <p:nvPr/>
        </p:nvGrpSpPr>
        <p:grpSpPr>
          <a:xfrm>
            <a:off x="4731301" y="2682345"/>
            <a:ext cx="2303415" cy="1316970"/>
            <a:chOff x="4074082" y="2626550"/>
            <a:chExt cx="2303415" cy="1316970"/>
          </a:xfrm>
        </p:grpSpPr>
        <p:pic>
          <p:nvPicPr>
            <p:cNvPr id="21" name="Graphic 20" descr="Open folder outline">
              <a:extLst>
                <a:ext uri="{FF2B5EF4-FFF2-40B4-BE49-F238E27FC236}">
                  <a16:creationId xmlns:a16="http://schemas.microsoft.com/office/drawing/2014/main" id="{D8B89D40-C3A6-B21B-E499-DF36BA30CE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0022" y="2656413"/>
              <a:ext cx="1097475" cy="1097475"/>
            </a:xfrm>
            <a:prstGeom prst="rect">
              <a:avLst/>
            </a:prstGeom>
          </p:spPr>
        </p:pic>
        <p:pic>
          <p:nvPicPr>
            <p:cNvPr id="30" name="Graphic 29" descr="Arrow Right outline">
              <a:extLst>
                <a:ext uri="{FF2B5EF4-FFF2-40B4-BE49-F238E27FC236}">
                  <a16:creationId xmlns:a16="http://schemas.microsoft.com/office/drawing/2014/main" id="{26EE4E14-294F-F1D8-1259-41B0816861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082" y="2626550"/>
              <a:ext cx="1323053" cy="1316970"/>
            </a:xfrm>
            <a:prstGeom prst="rect">
              <a:avLst/>
            </a:prstGeom>
          </p:spPr>
        </p:pic>
      </p:grpSp>
      <p:sp>
        <p:nvSpPr>
          <p:cNvPr id="31" name="TextBox 30">
            <a:extLst>
              <a:ext uri="{FF2B5EF4-FFF2-40B4-BE49-F238E27FC236}">
                <a16:creationId xmlns:a16="http://schemas.microsoft.com/office/drawing/2014/main" id="{AB7BB871-B002-D547-F839-949191F3D04F}"/>
              </a:ext>
            </a:extLst>
          </p:cNvPr>
          <p:cNvSpPr txBox="1"/>
          <p:nvPr/>
        </p:nvSpPr>
        <p:spPr>
          <a:xfrm>
            <a:off x="1324151" y="2697277"/>
            <a:ext cx="2023785" cy="2313273"/>
          </a:xfrm>
          <a:prstGeom prst="rect">
            <a:avLst/>
          </a:prstGeom>
          <a:noFill/>
        </p:spPr>
        <p:txBody>
          <a:bodyPr wrap="square" lIns="0" tIns="0" rIns="0" bIns="0" rtlCol="0">
            <a:noAutofit/>
          </a:bodyPr>
          <a:lstStyle/>
          <a:p>
            <a:r>
              <a:rPr lang="en-US" sz="2400">
                <a:latin typeface="AA Zuehlke" pitchFamily="2" charset="0"/>
              </a:rPr>
              <a:t>1. Central system to help track changes</a:t>
            </a:r>
          </a:p>
        </p:txBody>
      </p:sp>
      <p:pic>
        <p:nvPicPr>
          <p:cNvPr id="33" name="Graphic 32" descr="Programmer female with solid fill">
            <a:extLst>
              <a:ext uri="{FF2B5EF4-FFF2-40B4-BE49-F238E27FC236}">
                <a16:creationId xmlns:a16="http://schemas.microsoft.com/office/drawing/2014/main" id="{4AFC0B27-7D6C-68D3-2AD7-EA5513F1E0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4760" y="3707653"/>
            <a:ext cx="914400" cy="914400"/>
          </a:xfrm>
          <a:prstGeom prst="rect">
            <a:avLst/>
          </a:prstGeom>
        </p:spPr>
      </p:pic>
      <p:pic>
        <p:nvPicPr>
          <p:cNvPr id="37" name="Graphic 36" descr="Programmer male with solid fill">
            <a:extLst>
              <a:ext uri="{FF2B5EF4-FFF2-40B4-BE49-F238E27FC236}">
                <a16:creationId xmlns:a16="http://schemas.microsoft.com/office/drawing/2014/main" id="{1EE085C8-BF67-D252-A60A-F189C921ED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69015" y="1782877"/>
            <a:ext cx="914400" cy="914400"/>
          </a:xfrm>
          <a:prstGeom prst="rect">
            <a:avLst/>
          </a:prstGeom>
        </p:spPr>
      </p:pic>
      <p:pic>
        <p:nvPicPr>
          <p:cNvPr id="39" name="Graphic 38" descr="Programmer male outline">
            <a:extLst>
              <a:ext uri="{FF2B5EF4-FFF2-40B4-BE49-F238E27FC236}">
                <a16:creationId xmlns:a16="http://schemas.microsoft.com/office/drawing/2014/main" id="{B903F129-DD5D-00B6-03E8-B5B1F382E5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72937" y="2716814"/>
            <a:ext cx="914400" cy="914400"/>
          </a:xfrm>
          <a:prstGeom prst="rect">
            <a:avLst/>
          </a:prstGeom>
        </p:spPr>
      </p:pic>
      <p:sp>
        <p:nvSpPr>
          <p:cNvPr id="40" name="TextBox 39">
            <a:extLst>
              <a:ext uri="{FF2B5EF4-FFF2-40B4-BE49-F238E27FC236}">
                <a16:creationId xmlns:a16="http://schemas.microsoft.com/office/drawing/2014/main" id="{810426B1-E9B8-3297-9628-C2DE0A8F7793}"/>
              </a:ext>
            </a:extLst>
          </p:cNvPr>
          <p:cNvSpPr txBox="1"/>
          <p:nvPr/>
        </p:nvSpPr>
        <p:spPr>
          <a:xfrm>
            <a:off x="7875504" y="2390708"/>
            <a:ext cx="2891495" cy="1849809"/>
          </a:xfrm>
          <a:prstGeom prst="rect">
            <a:avLst/>
          </a:prstGeom>
          <a:noFill/>
        </p:spPr>
        <p:txBody>
          <a:bodyPr wrap="square" lIns="0" tIns="0" rIns="0" bIns="0" rtlCol="0">
            <a:noAutofit/>
          </a:bodyPr>
          <a:lstStyle/>
          <a:p>
            <a:r>
              <a:rPr lang="en-US" sz="2400">
                <a:latin typeface="AA Zuehlke" pitchFamily="2" charset="0"/>
              </a:rPr>
              <a:t>2. Different team members can work on different/same parts of codebase simultaneously</a:t>
            </a:r>
          </a:p>
        </p:txBody>
      </p:sp>
      <p:sp>
        <p:nvSpPr>
          <p:cNvPr id="41" name="TextBox 40">
            <a:extLst>
              <a:ext uri="{FF2B5EF4-FFF2-40B4-BE49-F238E27FC236}">
                <a16:creationId xmlns:a16="http://schemas.microsoft.com/office/drawing/2014/main" id="{A62BC01B-9C92-8046-5CCF-49EA7620A00D}"/>
              </a:ext>
            </a:extLst>
          </p:cNvPr>
          <p:cNvSpPr txBox="1"/>
          <p:nvPr/>
        </p:nvSpPr>
        <p:spPr>
          <a:xfrm>
            <a:off x="4258664" y="5371621"/>
            <a:ext cx="3228659" cy="1079980"/>
          </a:xfrm>
          <a:prstGeom prst="rect">
            <a:avLst/>
          </a:prstGeom>
          <a:noFill/>
        </p:spPr>
        <p:txBody>
          <a:bodyPr wrap="square" lIns="0" tIns="0" rIns="0" bIns="0" rtlCol="0">
            <a:noAutofit/>
          </a:bodyPr>
          <a:lstStyle/>
          <a:p>
            <a:r>
              <a:rPr lang="en-US" sz="2400" dirty="0">
                <a:latin typeface="AA Zuehlke" pitchFamily="2" charset="0"/>
              </a:rPr>
              <a:t>3. Backup &amp; Recovery</a:t>
            </a:r>
          </a:p>
          <a:p>
            <a:r>
              <a:rPr lang="en-US" sz="2400" dirty="0">
                <a:latin typeface="AA Zuehlke" pitchFamily="2" charset="0"/>
              </a:rPr>
              <a:t>4. Traceability &amp; Auditing</a:t>
            </a:r>
          </a:p>
          <a:p>
            <a:endParaRPr lang="en-US" sz="2400" dirty="0">
              <a:latin typeface="AA Zuehlke" pitchFamily="2" charset="0"/>
            </a:endParaRPr>
          </a:p>
        </p:txBody>
      </p:sp>
    </p:spTree>
    <p:extLst>
      <p:ext uri="{BB962C8B-B14F-4D97-AF65-F5344CB8AC3E}">
        <p14:creationId xmlns:p14="http://schemas.microsoft.com/office/powerpoint/2010/main" val="2625313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CH" sz="2400"/>
              <a:t>Security/robustness</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de-CH" sz="4000" err="1">
                <a:latin typeface="AA Zuehlke"/>
              </a:rPr>
              <a:t>Generic</a:t>
            </a:r>
            <a:r>
              <a:rPr lang="de-CH" sz="4000">
                <a:latin typeface="AA Zuehlke"/>
              </a:rPr>
              <a:t> </a:t>
            </a:r>
            <a:r>
              <a:rPr lang="de-CH" sz="4000" err="1">
                <a:latin typeface="AA Zuehlke"/>
              </a:rPr>
              <a:t>exception</a:t>
            </a:r>
            <a:r>
              <a:rPr lang="de-CH" sz="4000">
                <a:latin typeface="AA Zuehlke"/>
              </a:rPr>
              <a:t> </a:t>
            </a:r>
            <a:r>
              <a:rPr lang="de-CH" sz="4000" err="1">
                <a:latin typeface="AA Zuehlke"/>
              </a:rPr>
              <a:t>handling</a:t>
            </a:r>
            <a:endParaRPr lang="de-CH" sz="4000">
              <a:latin typeface="AA Zuehlke"/>
            </a:endParaRPr>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826529" y="1989479"/>
            <a:ext cx="4017319" cy="1015663"/>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reply =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"Enter a number:</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\n</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try</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number =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(reply)</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except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"No valid number given!"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12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
        <p:nvSpPr>
          <p:cNvPr id="5" name="Rectangle 1">
            <a:extLst>
              <a:ext uri="{FF2B5EF4-FFF2-40B4-BE49-F238E27FC236}">
                <a16:creationId xmlns:a16="http://schemas.microsoft.com/office/drawing/2014/main" id="{650CC544-4937-445A-B0CA-3EA984A3E8EC}"/>
              </a:ext>
            </a:extLst>
          </p:cNvPr>
          <p:cNvSpPr txBox="1">
            <a:spLocks noChangeArrowheads="1"/>
          </p:cNvSpPr>
          <p:nvPr/>
        </p:nvSpPr>
        <p:spPr bwMode="auto">
          <a:xfrm>
            <a:off x="7276756" y="1995637"/>
            <a:ext cx="4017319" cy="101566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eaLnBrk="0" fontAlgn="base" hangingPunct="0">
              <a:lnSpc>
                <a:spcPct val="100000"/>
              </a:lnSpc>
              <a:spcBef>
                <a:spcPct val="0"/>
              </a:spcBef>
              <a:spcAft>
                <a:spcPct val="0"/>
              </a:spcAft>
              <a:buSzTx/>
              <a:buFontTx/>
              <a:buNone/>
            </a:pPr>
            <a:r>
              <a:rPr lang="en-US" altLang="en-US" sz="1200">
                <a:solidFill>
                  <a:srgbClr val="080808"/>
                </a:solidFill>
                <a:latin typeface="Courier New" panose="02070309020205020404" pitchFamily="49" charset="0"/>
                <a:cs typeface="Courier New" panose="02070309020205020404" pitchFamily="49" charset="0"/>
              </a:rPr>
              <a:t>reply = </a:t>
            </a:r>
            <a:r>
              <a:rPr lang="en-US" altLang="en-US" sz="1200">
                <a:solidFill>
                  <a:srgbClr val="000080"/>
                </a:solidFill>
                <a:latin typeface="Courier New" panose="02070309020205020404" pitchFamily="49" charset="0"/>
                <a:cs typeface="Courier New" panose="02070309020205020404" pitchFamily="49" charset="0"/>
              </a:rPr>
              <a:t>input</a:t>
            </a:r>
            <a:r>
              <a:rPr lang="en-US" altLang="en-US" sz="1200">
                <a:solidFill>
                  <a:srgbClr val="080808"/>
                </a:solidFill>
                <a:latin typeface="Courier New" panose="02070309020205020404" pitchFamily="49" charset="0"/>
                <a:cs typeface="Courier New" panose="02070309020205020404" pitchFamily="49" charset="0"/>
              </a:rPr>
              <a:t>(</a:t>
            </a:r>
            <a:r>
              <a:rPr lang="en-US" altLang="en-US" sz="1200" b="1">
                <a:solidFill>
                  <a:srgbClr val="008080"/>
                </a:solidFill>
                <a:latin typeface="Courier New" panose="02070309020205020404" pitchFamily="49" charset="0"/>
                <a:cs typeface="Courier New" panose="02070309020205020404" pitchFamily="49" charset="0"/>
              </a:rPr>
              <a:t>"Enter a number:</a:t>
            </a:r>
            <a:r>
              <a:rPr lang="en-US" altLang="en-US" sz="1200">
                <a:solidFill>
                  <a:srgbClr val="0037A6"/>
                </a:solidFill>
                <a:latin typeface="Courier New" panose="02070309020205020404" pitchFamily="49" charset="0"/>
                <a:cs typeface="Courier New" panose="02070309020205020404" pitchFamily="49" charset="0"/>
              </a:rPr>
              <a:t>\n</a:t>
            </a:r>
            <a:r>
              <a:rPr lang="en-US" altLang="en-US" sz="1200" b="1">
                <a:solidFill>
                  <a:srgbClr val="008080"/>
                </a:solidFill>
                <a:latin typeface="Courier New" panose="02070309020205020404" pitchFamily="49" charset="0"/>
                <a:cs typeface="Courier New" panose="02070309020205020404" pitchFamily="49" charset="0"/>
              </a:rPr>
              <a:t>"</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033B3"/>
                </a:solidFill>
                <a:latin typeface="Courier New" panose="02070309020205020404" pitchFamily="49" charset="0"/>
                <a:cs typeface="Courier New" panose="02070309020205020404" pitchFamily="49" charset="0"/>
              </a:rPr>
              <a:t>try</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80808"/>
                </a:solidFill>
                <a:latin typeface="Courier New" panose="02070309020205020404" pitchFamily="49" charset="0"/>
                <a:cs typeface="Courier New" panose="02070309020205020404" pitchFamily="49" charset="0"/>
              </a:rPr>
              <a:t>    number = </a:t>
            </a:r>
            <a:r>
              <a:rPr lang="en-US" altLang="en-US" sz="1200">
                <a:solidFill>
                  <a:srgbClr val="000080"/>
                </a:solidFill>
                <a:latin typeface="Courier New" panose="02070309020205020404" pitchFamily="49" charset="0"/>
                <a:cs typeface="Courier New" panose="02070309020205020404" pitchFamily="49" charset="0"/>
              </a:rPr>
              <a:t>int</a:t>
            </a:r>
            <a:r>
              <a:rPr lang="en-US" altLang="en-US" sz="1200">
                <a:solidFill>
                  <a:srgbClr val="080808"/>
                </a:solidFill>
                <a:latin typeface="Courier New" panose="02070309020205020404" pitchFamily="49" charset="0"/>
                <a:cs typeface="Courier New" panose="02070309020205020404" pitchFamily="49" charset="0"/>
              </a:rPr>
              <a:t>(reply)</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033B3"/>
                </a:solidFill>
                <a:latin typeface="Courier New" panose="02070309020205020404" pitchFamily="49" charset="0"/>
                <a:cs typeface="Courier New" panose="02070309020205020404" pitchFamily="49" charset="0"/>
              </a:rPr>
              <a:t>except Exception</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80808"/>
                </a:solidFill>
                <a:latin typeface="Courier New" panose="02070309020205020404" pitchFamily="49" charset="0"/>
                <a:cs typeface="Courier New" panose="02070309020205020404" pitchFamily="49" charset="0"/>
              </a:rPr>
              <a:t>    </a:t>
            </a:r>
            <a:r>
              <a:rPr lang="en-US" altLang="en-US" sz="1200">
                <a:solidFill>
                  <a:srgbClr val="000080"/>
                </a:solidFill>
                <a:latin typeface="Courier New" panose="02070309020205020404" pitchFamily="49" charset="0"/>
                <a:cs typeface="Courier New" panose="02070309020205020404" pitchFamily="49" charset="0"/>
              </a:rPr>
              <a:t>print</a:t>
            </a:r>
            <a:r>
              <a:rPr lang="en-US" altLang="en-US" sz="1200">
                <a:solidFill>
                  <a:srgbClr val="080808"/>
                </a:solidFill>
                <a:latin typeface="Courier New" panose="02070309020205020404" pitchFamily="49" charset="0"/>
                <a:cs typeface="Courier New" panose="02070309020205020404" pitchFamily="49" charset="0"/>
              </a:rPr>
              <a:t>(</a:t>
            </a:r>
            <a:r>
              <a:rPr lang="en-US" altLang="en-US" sz="1200" b="1">
                <a:solidFill>
                  <a:srgbClr val="008080"/>
                </a:solidFill>
                <a:latin typeface="Courier New" panose="02070309020205020404" pitchFamily="49" charset="0"/>
                <a:cs typeface="Courier New" panose="02070309020205020404" pitchFamily="49" charset="0"/>
              </a:rPr>
              <a:t>"No valid number given!"</a:t>
            </a:r>
            <a:r>
              <a:rPr lang="en-US" altLang="en-US" sz="1200">
                <a:solidFill>
                  <a:srgbClr val="080808"/>
                </a:solidFill>
                <a:latin typeface="Courier New" panose="02070309020205020404" pitchFamily="49" charset="0"/>
                <a:cs typeface="Courier New" panose="02070309020205020404" pitchFamily="49" charset="0"/>
              </a:rPr>
              <a:t>)</a:t>
            </a:r>
            <a:endParaRPr lang="en-US" altLang="en-US" sz="120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23E08F1-AC24-42F8-8ACC-895FC69A7FC2}"/>
              </a:ext>
            </a:extLst>
          </p:cNvPr>
          <p:cNvSpPr txBox="1"/>
          <p:nvPr/>
        </p:nvSpPr>
        <p:spPr>
          <a:xfrm>
            <a:off x="6428259" y="1995637"/>
            <a:ext cx="848497"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Better:</a:t>
            </a:r>
          </a:p>
        </p:txBody>
      </p:sp>
      <p:sp>
        <p:nvSpPr>
          <p:cNvPr id="3" name="TextBox 2">
            <a:extLst>
              <a:ext uri="{FF2B5EF4-FFF2-40B4-BE49-F238E27FC236}">
                <a16:creationId xmlns:a16="http://schemas.microsoft.com/office/drawing/2014/main" id="{1A850F1D-04BB-DBAB-65C0-0B490DF8FBB8}"/>
              </a:ext>
            </a:extLst>
          </p:cNvPr>
          <p:cNvSpPr txBox="1"/>
          <p:nvPr/>
        </p:nvSpPr>
        <p:spPr>
          <a:xfrm>
            <a:off x="826529" y="3114195"/>
            <a:ext cx="4907006" cy="1200329"/>
          </a:xfrm>
          <a:prstGeom prst="rect">
            <a:avLst/>
          </a:prstGeom>
          <a:noFill/>
        </p:spPr>
        <p:txBody>
          <a:bodyPr wrap="square">
            <a:spAutoFit/>
          </a:bodyPr>
          <a:lstStyle/>
          <a:p>
            <a:pPr eaLnBrk="0" fontAlgn="base" hangingPunct="0">
              <a:spcBef>
                <a:spcPct val="0"/>
              </a:spcBef>
              <a:spcAft>
                <a:spcPct val="0"/>
              </a:spcAft>
            </a:pPr>
            <a:r>
              <a:rPr kumimoji="0" lang="en-US" altLang="en-US" sz="1800" u="none" strike="noStrike" cap="none" normalizeH="0" baseline="0">
                <a:ln>
                  <a:noFill/>
                </a:ln>
                <a:effectLst/>
                <a:latin typeface="+mn-lt"/>
              </a:rPr>
              <a:t>Will </a:t>
            </a:r>
            <a:r>
              <a:rPr lang="en-US" altLang="en-US"/>
              <a:t>catch </a:t>
            </a:r>
            <a:r>
              <a:rPr lang="en-US" altLang="en-US" err="1"/>
              <a:t>SystemExit</a:t>
            </a:r>
            <a:r>
              <a:rPr lang="en-US" altLang="en-US"/>
              <a:t> and </a:t>
            </a:r>
            <a:r>
              <a:rPr lang="en-US" altLang="en-US" err="1"/>
              <a:t>KeyboardInterrupt</a:t>
            </a:r>
            <a:r>
              <a:rPr lang="en-US" altLang="en-US"/>
              <a:t> exceptions, making it harder to interrupt a program with Control-C, and can disguise other problems.</a:t>
            </a:r>
          </a:p>
          <a:p>
            <a:pPr eaLnBrk="0" fontAlgn="base" hangingPunct="0">
              <a:spcBef>
                <a:spcPct val="0"/>
              </a:spcBef>
              <a:spcAft>
                <a:spcPct val="0"/>
              </a:spcAft>
            </a:pPr>
            <a:endParaRPr kumimoji="0" lang="en-US" altLang="en-US" sz="1800" u="none" strike="noStrike" cap="none" normalizeH="0" baseline="0">
              <a:ln>
                <a:noFill/>
              </a:ln>
              <a:effectLst/>
              <a:latin typeface="+mn-lt"/>
            </a:endParaRPr>
          </a:p>
        </p:txBody>
      </p:sp>
      <p:sp>
        <p:nvSpPr>
          <p:cNvPr id="4" name="TextBox 3">
            <a:extLst>
              <a:ext uri="{FF2B5EF4-FFF2-40B4-BE49-F238E27FC236}">
                <a16:creationId xmlns:a16="http://schemas.microsoft.com/office/drawing/2014/main" id="{C21172BD-C2AA-0878-89DD-166D3AAB6339}"/>
              </a:ext>
            </a:extLst>
          </p:cNvPr>
          <p:cNvSpPr txBox="1"/>
          <p:nvPr/>
        </p:nvSpPr>
        <p:spPr>
          <a:xfrm>
            <a:off x="3083807" y="4793949"/>
            <a:ext cx="774247"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Best:</a:t>
            </a:r>
          </a:p>
        </p:txBody>
      </p:sp>
      <p:sp>
        <p:nvSpPr>
          <p:cNvPr id="7" name="TextBox 6">
            <a:extLst>
              <a:ext uri="{FF2B5EF4-FFF2-40B4-BE49-F238E27FC236}">
                <a16:creationId xmlns:a16="http://schemas.microsoft.com/office/drawing/2014/main" id="{61CC857B-9B4D-1E1D-F438-F22D5827F419}"/>
              </a:ext>
            </a:extLst>
          </p:cNvPr>
          <p:cNvSpPr txBox="1"/>
          <p:nvPr/>
        </p:nvSpPr>
        <p:spPr>
          <a:xfrm>
            <a:off x="7276755" y="3106249"/>
            <a:ext cx="4017320" cy="923330"/>
          </a:xfrm>
          <a:prstGeom prst="rect">
            <a:avLst/>
          </a:prstGeom>
          <a:noFill/>
        </p:spPr>
        <p:txBody>
          <a:bodyPr wrap="square">
            <a:spAutoFit/>
          </a:bodyPr>
          <a:lstStyle/>
          <a:p>
            <a:pPr eaLnBrk="0" fontAlgn="base" hangingPunct="0">
              <a:spcBef>
                <a:spcPct val="0"/>
              </a:spcBef>
              <a:spcAft>
                <a:spcPct val="0"/>
              </a:spcAft>
            </a:pPr>
            <a:r>
              <a:rPr kumimoji="0" lang="en-US" altLang="en-US" sz="1800" u="none" strike="noStrike" cap="none" normalizeH="0" baseline="0">
                <a:ln>
                  <a:noFill/>
                </a:ln>
                <a:effectLst/>
                <a:latin typeface="+mn-lt"/>
              </a:rPr>
              <a:t>Might catch a different exception that your except</a:t>
            </a:r>
            <a:r>
              <a:rPr kumimoji="0" lang="en-US" altLang="en-US" sz="1800" u="none" strike="noStrike" cap="none" normalizeH="0">
                <a:ln>
                  <a:noFill/>
                </a:ln>
                <a:effectLst/>
                <a:latin typeface="+mn-lt"/>
              </a:rPr>
              <a:t> block isn’t really handling</a:t>
            </a:r>
            <a:r>
              <a:rPr lang="en-US" altLang="en-US"/>
              <a:t>.</a:t>
            </a:r>
          </a:p>
          <a:p>
            <a:pPr eaLnBrk="0" fontAlgn="base" hangingPunct="0">
              <a:spcBef>
                <a:spcPct val="0"/>
              </a:spcBef>
              <a:spcAft>
                <a:spcPct val="0"/>
              </a:spcAft>
            </a:pPr>
            <a:endParaRPr kumimoji="0" lang="en-US" altLang="en-US" sz="1800" u="none" strike="noStrike" cap="none" normalizeH="0" baseline="0">
              <a:ln>
                <a:noFill/>
              </a:ln>
              <a:effectLst/>
              <a:latin typeface="+mn-lt"/>
            </a:endParaRPr>
          </a:p>
        </p:txBody>
      </p:sp>
      <p:sp>
        <p:nvSpPr>
          <p:cNvPr id="9" name="Rectangle 1">
            <a:extLst>
              <a:ext uri="{FF2B5EF4-FFF2-40B4-BE49-F238E27FC236}">
                <a16:creationId xmlns:a16="http://schemas.microsoft.com/office/drawing/2014/main" id="{3A1111A3-23E0-0A2D-B8DA-9DDFF3829C83}"/>
              </a:ext>
            </a:extLst>
          </p:cNvPr>
          <p:cNvSpPr txBox="1">
            <a:spLocks noChangeArrowheads="1"/>
          </p:cNvSpPr>
          <p:nvPr/>
        </p:nvSpPr>
        <p:spPr bwMode="auto">
          <a:xfrm>
            <a:off x="3858054" y="4793949"/>
            <a:ext cx="4017319" cy="101566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eaLnBrk="0" fontAlgn="base" hangingPunct="0">
              <a:lnSpc>
                <a:spcPct val="100000"/>
              </a:lnSpc>
              <a:spcBef>
                <a:spcPct val="0"/>
              </a:spcBef>
              <a:spcAft>
                <a:spcPct val="0"/>
              </a:spcAft>
              <a:buSzTx/>
              <a:buFontTx/>
              <a:buNone/>
            </a:pPr>
            <a:r>
              <a:rPr lang="en-US" altLang="en-US" sz="1200">
                <a:solidFill>
                  <a:srgbClr val="080808"/>
                </a:solidFill>
                <a:latin typeface="Courier New" panose="02070309020205020404" pitchFamily="49" charset="0"/>
                <a:cs typeface="Courier New" panose="02070309020205020404" pitchFamily="49" charset="0"/>
              </a:rPr>
              <a:t>reply = </a:t>
            </a:r>
            <a:r>
              <a:rPr lang="en-US" altLang="en-US" sz="1200">
                <a:solidFill>
                  <a:srgbClr val="000080"/>
                </a:solidFill>
                <a:latin typeface="Courier New" panose="02070309020205020404" pitchFamily="49" charset="0"/>
                <a:cs typeface="Courier New" panose="02070309020205020404" pitchFamily="49" charset="0"/>
              </a:rPr>
              <a:t>input</a:t>
            </a:r>
            <a:r>
              <a:rPr lang="en-US" altLang="en-US" sz="1200">
                <a:solidFill>
                  <a:srgbClr val="080808"/>
                </a:solidFill>
                <a:latin typeface="Courier New" panose="02070309020205020404" pitchFamily="49" charset="0"/>
                <a:cs typeface="Courier New" panose="02070309020205020404" pitchFamily="49" charset="0"/>
              </a:rPr>
              <a:t>(</a:t>
            </a:r>
            <a:r>
              <a:rPr lang="en-US" altLang="en-US" sz="1200" b="1">
                <a:solidFill>
                  <a:srgbClr val="008080"/>
                </a:solidFill>
                <a:latin typeface="Courier New" panose="02070309020205020404" pitchFamily="49" charset="0"/>
                <a:cs typeface="Courier New" panose="02070309020205020404" pitchFamily="49" charset="0"/>
              </a:rPr>
              <a:t>"Enter a number:</a:t>
            </a:r>
            <a:r>
              <a:rPr lang="en-US" altLang="en-US" sz="1200">
                <a:solidFill>
                  <a:srgbClr val="0037A6"/>
                </a:solidFill>
                <a:latin typeface="Courier New" panose="02070309020205020404" pitchFamily="49" charset="0"/>
                <a:cs typeface="Courier New" panose="02070309020205020404" pitchFamily="49" charset="0"/>
              </a:rPr>
              <a:t>\n</a:t>
            </a:r>
            <a:r>
              <a:rPr lang="en-US" altLang="en-US" sz="1200" b="1">
                <a:solidFill>
                  <a:srgbClr val="008080"/>
                </a:solidFill>
                <a:latin typeface="Courier New" panose="02070309020205020404" pitchFamily="49" charset="0"/>
                <a:cs typeface="Courier New" panose="02070309020205020404" pitchFamily="49" charset="0"/>
              </a:rPr>
              <a:t>"</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033B3"/>
                </a:solidFill>
                <a:latin typeface="Courier New" panose="02070309020205020404" pitchFamily="49" charset="0"/>
                <a:cs typeface="Courier New" panose="02070309020205020404" pitchFamily="49" charset="0"/>
              </a:rPr>
              <a:t>try</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80808"/>
                </a:solidFill>
                <a:latin typeface="Courier New" panose="02070309020205020404" pitchFamily="49" charset="0"/>
                <a:cs typeface="Courier New" panose="02070309020205020404" pitchFamily="49" charset="0"/>
              </a:rPr>
              <a:t>    number = </a:t>
            </a:r>
            <a:r>
              <a:rPr lang="en-US" altLang="en-US" sz="1200">
                <a:solidFill>
                  <a:srgbClr val="000080"/>
                </a:solidFill>
                <a:latin typeface="Courier New" panose="02070309020205020404" pitchFamily="49" charset="0"/>
                <a:cs typeface="Courier New" panose="02070309020205020404" pitchFamily="49" charset="0"/>
              </a:rPr>
              <a:t>int</a:t>
            </a:r>
            <a:r>
              <a:rPr lang="en-US" altLang="en-US" sz="1200">
                <a:solidFill>
                  <a:srgbClr val="080808"/>
                </a:solidFill>
                <a:latin typeface="Courier New" panose="02070309020205020404" pitchFamily="49" charset="0"/>
                <a:cs typeface="Courier New" panose="02070309020205020404" pitchFamily="49" charset="0"/>
              </a:rPr>
              <a:t>(reply)</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033B3"/>
                </a:solidFill>
                <a:latin typeface="Courier New" panose="02070309020205020404" pitchFamily="49" charset="0"/>
                <a:cs typeface="Courier New" panose="02070309020205020404" pitchFamily="49" charset="0"/>
              </a:rPr>
              <a:t>except </a:t>
            </a:r>
            <a:r>
              <a:rPr lang="en-US" altLang="en-US" sz="1200" err="1">
                <a:solidFill>
                  <a:srgbClr val="0033B3"/>
                </a:solidFill>
                <a:latin typeface="Courier New" panose="02070309020205020404" pitchFamily="49" charset="0"/>
                <a:cs typeface="Courier New" panose="02070309020205020404" pitchFamily="49" charset="0"/>
              </a:rPr>
              <a:t>ValueError</a:t>
            </a:r>
            <a:r>
              <a:rPr lang="en-US" altLang="en-US" sz="1200">
                <a:solidFill>
                  <a:srgbClr val="080808"/>
                </a:solidFill>
                <a:latin typeface="Courier New" panose="02070309020205020404" pitchFamily="49" charset="0"/>
                <a:cs typeface="Courier New" panose="02070309020205020404" pitchFamily="49" charset="0"/>
              </a:rPr>
              <a:t>:</a:t>
            </a:r>
            <a:br>
              <a:rPr lang="en-US" altLang="en-US" sz="1200">
                <a:solidFill>
                  <a:srgbClr val="080808"/>
                </a:solidFill>
                <a:latin typeface="Courier New" panose="02070309020205020404" pitchFamily="49" charset="0"/>
                <a:cs typeface="Courier New" panose="02070309020205020404" pitchFamily="49" charset="0"/>
              </a:rPr>
            </a:br>
            <a:r>
              <a:rPr lang="en-US" altLang="en-US" sz="1200">
                <a:solidFill>
                  <a:srgbClr val="080808"/>
                </a:solidFill>
                <a:latin typeface="Courier New" panose="02070309020205020404" pitchFamily="49" charset="0"/>
                <a:cs typeface="Courier New" panose="02070309020205020404" pitchFamily="49" charset="0"/>
              </a:rPr>
              <a:t>    </a:t>
            </a:r>
            <a:r>
              <a:rPr lang="en-US" altLang="en-US" sz="1200">
                <a:solidFill>
                  <a:srgbClr val="000080"/>
                </a:solidFill>
                <a:latin typeface="Courier New" panose="02070309020205020404" pitchFamily="49" charset="0"/>
                <a:cs typeface="Courier New" panose="02070309020205020404" pitchFamily="49" charset="0"/>
              </a:rPr>
              <a:t>print</a:t>
            </a:r>
            <a:r>
              <a:rPr lang="en-US" altLang="en-US" sz="1200">
                <a:solidFill>
                  <a:srgbClr val="080808"/>
                </a:solidFill>
                <a:latin typeface="Courier New" panose="02070309020205020404" pitchFamily="49" charset="0"/>
                <a:cs typeface="Courier New" panose="02070309020205020404" pitchFamily="49" charset="0"/>
              </a:rPr>
              <a:t>(</a:t>
            </a:r>
            <a:r>
              <a:rPr lang="en-US" altLang="en-US" sz="1200" b="1">
                <a:solidFill>
                  <a:srgbClr val="008080"/>
                </a:solidFill>
                <a:latin typeface="Courier New" panose="02070309020205020404" pitchFamily="49" charset="0"/>
                <a:cs typeface="Courier New" panose="02070309020205020404" pitchFamily="49" charset="0"/>
              </a:rPr>
              <a:t>"No valid number given!"</a:t>
            </a:r>
            <a:r>
              <a:rPr lang="en-US" altLang="en-US" sz="1200">
                <a:solidFill>
                  <a:srgbClr val="080808"/>
                </a:solidFill>
                <a:latin typeface="Courier New" panose="02070309020205020404" pitchFamily="49" charset="0"/>
                <a:cs typeface="Courier New" panose="02070309020205020404" pitchFamily="49" charset="0"/>
              </a:rPr>
              <a:t>)</a:t>
            </a:r>
            <a:endParaRPr lang="en-US" altLang="en-US" sz="12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4916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5" grpId="0" animBg="1"/>
      <p:bldP spid="6" grpId="0"/>
      <p:bldP spid="3" grpId="0"/>
      <p:bldP spid="4" grpId="0"/>
      <p:bldP spid="7" grpId="0"/>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Code Smells (Performance &amp; Security)</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Open the directory /Exercises/</a:t>
            </a:r>
            <a:r>
              <a:rPr lang="en-US" err="1"/>
              <a:t>CodeSmells</a:t>
            </a:r>
            <a:r>
              <a:rPr lang="en-US"/>
              <a:t>/03_Performance_Security</a:t>
            </a:r>
          </a:p>
          <a:p>
            <a:r>
              <a:rPr lang="en-US"/>
              <a:t>For the exercise files, identify the correct number of code smells and try to improve the existing code</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6107750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2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2347886"/>
            <a:ext cx="4389375" cy="3078694"/>
          </a:xfrm>
        </p:spPr>
        <p:txBody>
          <a:bodyPr/>
          <a:lstStyle/>
          <a:p>
            <a:r>
              <a:rPr lang="en-US" sz="1800"/>
              <a:t>Lists instead of </a:t>
            </a:r>
            <a:r>
              <a:rPr lang="en-US" sz="1800" err="1"/>
              <a:t>numpy</a:t>
            </a:r>
            <a:r>
              <a:rPr lang="en-US" sz="1800"/>
              <a:t> arrays</a:t>
            </a:r>
          </a:p>
          <a:p>
            <a:r>
              <a:rPr lang="en-US" sz="1800"/>
              <a:t>For loops instead of vectorized operations</a:t>
            </a:r>
          </a:p>
          <a:p>
            <a:r>
              <a:rPr lang="en-US" sz="1800"/>
              <a:t>Access credentials in the code</a:t>
            </a:r>
          </a:p>
          <a:p>
            <a:r>
              <a:rPr lang="en-US" sz="1800" err="1"/>
              <a:t>Unsanitized</a:t>
            </a:r>
            <a:r>
              <a:rPr lang="en-US" sz="1800"/>
              <a:t> queries</a:t>
            </a:r>
          </a:p>
          <a:p>
            <a:r>
              <a:rPr lang="en-US" sz="1800"/>
              <a:t>Generic exception handling</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7" name="Rectangle 1">
            <a:extLst>
              <a:ext uri="{FF2B5EF4-FFF2-40B4-BE49-F238E27FC236}">
                <a16:creationId xmlns:a16="http://schemas.microsoft.com/office/drawing/2014/main" id="{275B4EE9-6A5E-1B5A-2885-6729F031A6B7}"/>
              </a:ext>
            </a:extLst>
          </p:cNvPr>
          <p:cNvSpPr txBox="1">
            <a:spLocks noChangeArrowheads="1"/>
          </p:cNvSpPr>
          <p:nvPr/>
        </p:nvSpPr>
        <p:spPr bwMode="auto">
          <a:xfrm>
            <a:off x="406398" y="2347886"/>
            <a:ext cx="5786057" cy="2506392"/>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process_data</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try</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for </a:t>
            </a:r>
            <a:r>
              <a:rPr lang="en-SG" sz="1600">
                <a:solidFill>
                  <a:srgbClr val="080808"/>
                </a:solidFill>
                <a:effectLst/>
                <a:latin typeface="Courier New" panose="02070309020205020404" pitchFamily="49" charset="0"/>
                <a:cs typeface="Courier New" panose="02070309020205020404" pitchFamily="49" charset="0"/>
              </a:rPr>
              <a:t>item </a:t>
            </a:r>
            <a:r>
              <a:rPr lang="en-SG" sz="1600">
                <a:solidFill>
                  <a:srgbClr val="0033B3"/>
                </a:solidFill>
                <a:effectLst/>
                <a:latin typeface="Courier New" panose="02070309020205020404" pitchFamily="49" charset="0"/>
                <a:cs typeface="Courier New" panose="02070309020205020404" pitchFamily="49" charset="0"/>
              </a:rPr>
              <a:t>in </a:t>
            </a:r>
            <a:r>
              <a:rPr lang="en-SG" sz="1600">
                <a:solidFill>
                  <a:srgbClr val="080808"/>
                </a:solidFill>
                <a:effectLst/>
                <a:latin typeface="Courier New" panose="02070309020205020404" pitchFamily="49" charset="0"/>
                <a:cs typeface="Courier New" panose="02070309020205020404" pitchFamily="49" charset="0"/>
              </a:rPr>
              <a:t>data:</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processed_item</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item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1750EB"/>
                </a:solidFill>
                <a:effectLst/>
                <a:latin typeface="Courier New" panose="02070309020205020404" pitchFamily="49" charset="0"/>
                <a:cs typeface="Courier New" panose="02070309020205020404" pitchFamily="49" charset="0"/>
              </a:rPr>
              <a:t>2</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result</a:t>
            </a:r>
            <a:r>
              <a:rPr lang="en-SG" sz="1600" err="1">
                <a:solidFill>
                  <a:srgbClr val="080808"/>
                </a:solidFill>
                <a:effectLst/>
                <a:latin typeface="Courier New" panose="02070309020205020404" pitchFamily="49" charset="0"/>
                <a:cs typeface="Courier New" panose="02070309020205020404" pitchFamily="49" charset="0"/>
              </a:rPr>
              <a:t>.append</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00000"/>
                </a:solidFill>
                <a:effectLst/>
                <a:latin typeface="Courier New" panose="02070309020205020404" pitchFamily="49" charset="0"/>
                <a:cs typeface="Courier New" panose="02070309020205020404" pitchFamily="49" charset="0"/>
              </a:rPr>
              <a:t>processed_item</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except </a:t>
            </a:r>
            <a:r>
              <a:rPr lang="en-SG" sz="1600">
                <a:solidFill>
                  <a:srgbClr val="000080"/>
                </a:solidFill>
                <a:effectLst/>
                <a:latin typeface="Courier New" panose="02070309020205020404" pitchFamily="49" charset="0"/>
                <a:cs typeface="Courier New" panose="02070309020205020404" pitchFamily="49" charset="0"/>
              </a:rPr>
              <a:t>Exception </a:t>
            </a:r>
            <a:r>
              <a:rPr lang="en-SG" sz="1600">
                <a:solidFill>
                  <a:srgbClr val="0033B3"/>
                </a:solidFill>
                <a:effectLst/>
                <a:latin typeface="Courier New" panose="02070309020205020404" pitchFamily="49" charset="0"/>
                <a:cs typeface="Courier New" panose="02070309020205020404" pitchFamily="49" charset="0"/>
              </a:rPr>
              <a:t>as </a:t>
            </a:r>
            <a:r>
              <a:rPr lang="en-SG" sz="1600">
                <a:solidFill>
                  <a:srgbClr val="080808"/>
                </a:solidFill>
                <a:effectLst/>
                <a:latin typeface="Courier New" panose="02070309020205020404" pitchFamily="49" charset="0"/>
                <a:cs typeface="Courier New" panose="02070309020205020404" pitchFamily="49" charset="0"/>
              </a:rPr>
              <a:t>e:</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80"/>
                </a:solidFill>
                <a:effectLst/>
                <a:latin typeface="Courier New" panose="02070309020205020404" pitchFamily="49" charset="0"/>
                <a:cs typeface="Courier New" panose="02070309020205020404" pitchFamily="49" charset="0"/>
              </a:rPr>
              <a:t>print</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67D17"/>
                </a:solidFill>
                <a:effectLst/>
                <a:latin typeface="Courier New" panose="02070309020205020404" pitchFamily="49" charset="0"/>
                <a:cs typeface="Courier New" panose="02070309020205020404" pitchFamily="49" charset="0"/>
              </a:rPr>
              <a:t>f"An</a:t>
            </a:r>
            <a:r>
              <a:rPr lang="en-SG" sz="1600">
                <a:solidFill>
                  <a:srgbClr val="067D17"/>
                </a:solidFill>
                <a:effectLst/>
                <a:latin typeface="Courier New" panose="02070309020205020404" pitchFamily="49" charset="0"/>
                <a:cs typeface="Courier New" panose="02070309020205020404" pitchFamily="49" charset="0"/>
              </a:rPr>
              <a:t> error occurred: </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00000"/>
                </a:solidFill>
                <a:effectLst/>
                <a:latin typeface="Courier New" panose="02070309020205020404" pitchFamily="49" charset="0"/>
                <a:cs typeface="Courier New" panose="02070309020205020404" pitchFamily="49" charset="0"/>
              </a:rPr>
              <a:t>e</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67D17"/>
                </a:solidFill>
                <a:effectLst/>
                <a:latin typeface="Courier New" panose="02070309020205020404" pitchFamily="49" charset="0"/>
                <a:cs typeface="Courier New" panose="02070309020205020404" pitchFamily="49" charset="0"/>
              </a:rPr>
              <a:t>"</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None</a:t>
            </a:r>
            <a:br>
              <a:rPr lang="en-SG" sz="1600">
                <a:solidFill>
                  <a:srgbClr val="0033B3"/>
                </a:solidFill>
                <a:effectLst/>
                <a:latin typeface="Courier New" panose="02070309020205020404" pitchFamily="49" charset="0"/>
                <a:cs typeface="Courier New" panose="02070309020205020404" pitchFamily="49" charset="0"/>
              </a:rPr>
            </a:br>
            <a:r>
              <a:rPr lang="en-SG" sz="1600">
                <a:solidFill>
                  <a:srgbClr val="0033B3"/>
                </a:solidFill>
                <a:effectLst/>
                <a:latin typeface="Courier New" panose="02070309020205020404" pitchFamily="49" charset="0"/>
                <a:cs typeface="Courier New" panose="02070309020205020404" pitchFamily="49" charset="0"/>
              </a:rPr>
              <a:t>    return </a:t>
            </a:r>
            <a:r>
              <a:rPr lang="en-SG" sz="1600">
                <a:solidFill>
                  <a:srgbClr val="000000"/>
                </a:solidFill>
                <a:effectLst/>
                <a:latin typeface="Courier New" panose="02070309020205020404" pitchFamily="49" charset="0"/>
                <a:cs typeface="Courier New" panose="02070309020205020404" pitchFamily="49" charset="0"/>
              </a:rPr>
              <a:t>result</a:t>
            </a:r>
            <a:endParaRPr lang="en-SG" sz="16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25245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2 code smells</a:t>
            </a:r>
          </a:p>
        </p:txBody>
      </p:sp>
      <p:sp>
        <p:nvSpPr>
          <p:cNvPr id="8" name="TextBox 7">
            <a:extLst>
              <a:ext uri="{FF2B5EF4-FFF2-40B4-BE49-F238E27FC236}">
                <a16:creationId xmlns:a16="http://schemas.microsoft.com/office/drawing/2014/main" id="{C4B09F4B-1AB8-1F9C-3895-481A543244CD}"/>
              </a:ext>
            </a:extLst>
          </p:cNvPr>
          <p:cNvSpPr txBox="1"/>
          <p:nvPr/>
        </p:nvSpPr>
        <p:spPr>
          <a:xfrm>
            <a:off x="6377651" y="2023624"/>
            <a:ext cx="1235565"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12" name="Content Placeholder 3">
            <a:extLst>
              <a:ext uri="{FF2B5EF4-FFF2-40B4-BE49-F238E27FC236}">
                <a16:creationId xmlns:a16="http://schemas.microsoft.com/office/drawing/2014/main" id="{C82A870A-EEE5-11FD-BAF3-794730CDCAC8}"/>
              </a:ext>
            </a:extLst>
          </p:cNvPr>
          <p:cNvSpPr>
            <a:spLocks noGrp="1"/>
          </p:cNvSpPr>
          <p:nvPr>
            <p:ph sz="quarter" idx="14"/>
          </p:nvPr>
        </p:nvSpPr>
        <p:spPr>
          <a:xfrm>
            <a:off x="7141579" y="2347886"/>
            <a:ext cx="4389375" cy="3078694"/>
          </a:xfrm>
        </p:spPr>
        <p:txBody>
          <a:bodyPr/>
          <a:lstStyle/>
          <a:p>
            <a:r>
              <a:rPr lang="en-US" sz="1800">
                <a:solidFill>
                  <a:schemeClr val="accent1"/>
                </a:solidFill>
              </a:rPr>
              <a:t>Lists instead of </a:t>
            </a:r>
            <a:r>
              <a:rPr lang="en-US" sz="1800" err="1">
                <a:solidFill>
                  <a:schemeClr val="accent1"/>
                </a:solidFill>
              </a:rPr>
              <a:t>numpy</a:t>
            </a:r>
            <a:r>
              <a:rPr lang="en-US" sz="1800">
                <a:solidFill>
                  <a:schemeClr val="accent1"/>
                </a:solidFill>
              </a:rPr>
              <a:t> arrays</a:t>
            </a:r>
          </a:p>
          <a:p>
            <a:r>
              <a:rPr lang="en-US" sz="1800"/>
              <a:t>For loops instead of vectorized operations</a:t>
            </a:r>
          </a:p>
          <a:p>
            <a:r>
              <a:rPr lang="en-US" sz="1800"/>
              <a:t>Access credentials in the code</a:t>
            </a:r>
          </a:p>
          <a:p>
            <a:r>
              <a:rPr lang="en-US" sz="1800" err="1"/>
              <a:t>Unsanitized</a:t>
            </a:r>
            <a:r>
              <a:rPr lang="en-US" sz="1800"/>
              <a:t> queries</a:t>
            </a:r>
          </a:p>
          <a:p>
            <a:r>
              <a:rPr lang="en-US" sz="1800">
                <a:solidFill>
                  <a:schemeClr val="accent1"/>
                </a:solidFill>
              </a:rPr>
              <a:t>Generic exception handling</a:t>
            </a:r>
          </a:p>
        </p:txBody>
      </p:sp>
      <p:sp>
        <p:nvSpPr>
          <p:cNvPr id="13" name="Rectangle 1">
            <a:extLst>
              <a:ext uri="{FF2B5EF4-FFF2-40B4-BE49-F238E27FC236}">
                <a16:creationId xmlns:a16="http://schemas.microsoft.com/office/drawing/2014/main" id="{D1205CB9-DE99-4052-00F0-9C14AC057EA9}"/>
              </a:ext>
            </a:extLst>
          </p:cNvPr>
          <p:cNvSpPr txBox="1">
            <a:spLocks noChangeArrowheads="1"/>
          </p:cNvSpPr>
          <p:nvPr/>
        </p:nvSpPr>
        <p:spPr bwMode="auto">
          <a:xfrm>
            <a:off x="406398" y="2347886"/>
            <a:ext cx="5786057" cy="2506392"/>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process_data</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try</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for </a:t>
            </a:r>
            <a:r>
              <a:rPr lang="en-SG" sz="1600">
                <a:solidFill>
                  <a:srgbClr val="080808"/>
                </a:solidFill>
                <a:effectLst/>
                <a:latin typeface="Courier New" panose="02070309020205020404" pitchFamily="49" charset="0"/>
                <a:cs typeface="Courier New" panose="02070309020205020404" pitchFamily="49" charset="0"/>
              </a:rPr>
              <a:t>item </a:t>
            </a:r>
            <a:r>
              <a:rPr lang="en-SG" sz="1600">
                <a:solidFill>
                  <a:srgbClr val="0033B3"/>
                </a:solidFill>
                <a:effectLst/>
                <a:latin typeface="Courier New" panose="02070309020205020404" pitchFamily="49" charset="0"/>
                <a:cs typeface="Courier New" panose="02070309020205020404" pitchFamily="49" charset="0"/>
              </a:rPr>
              <a:t>in </a:t>
            </a:r>
            <a:r>
              <a:rPr lang="en-SG" sz="1600">
                <a:solidFill>
                  <a:srgbClr val="080808"/>
                </a:solidFill>
                <a:effectLst/>
                <a:latin typeface="Courier New" panose="02070309020205020404" pitchFamily="49" charset="0"/>
                <a:cs typeface="Courier New" panose="02070309020205020404" pitchFamily="49" charset="0"/>
              </a:rPr>
              <a:t>data:</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processed_item</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item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1750EB"/>
                </a:solidFill>
                <a:effectLst/>
                <a:latin typeface="Courier New" panose="02070309020205020404" pitchFamily="49" charset="0"/>
                <a:cs typeface="Courier New" panose="02070309020205020404" pitchFamily="49" charset="0"/>
              </a:rPr>
              <a:t>2</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result</a:t>
            </a:r>
            <a:r>
              <a:rPr lang="en-SG" sz="1600" err="1">
                <a:solidFill>
                  <a:srgbClr val="080808"/>
                </a:solidFill>
                <a:effectLst/>
                <a:latin typeface="Courier New" panose="02070309020205020404" pitchFamily="49" charset="0"/>
                <a:cs typeface="Courier New" panose="02070309020205020404" pitchFamily="49" charset="0"/>
              </a:rPr>
              <a:t>.append</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00000"/>
                </a:solidFill>
                <a:effectLst/>
                <a:latin typeface="Courier New" panose="02070309020205020404" pitchFamily="49" charset="0"/>
                <a:cs typeface="Courier New" panose="02070309020205020404" pitchFamily="49" charset="0"/>
              </a:rPr>
              <a:t>processed_item</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except </a:t>
            </a:r>
            <a:r>
              <a:rPr lang="en-SG" sz="1600">
                <a:solidFill>
                  <a:srgbClr val="000080"/>
                </a:solidFill>
                <a:effectLst/>
                <a:latin typeface="Courier New" panose="02070309020205020404" pitchFamily="49" charset="0"/>
                <a:cs typeface="Courier New" panose="02070309020205020404" pitchFamily="49" charset="0"/>
              </a:rPr>
              <a:t>Exception </a:t>
            </a:r>
            <a:r>
              <a:rPr lang="en-SG" sz="1600">
                <a:solidFill>
                  <a:srgbClr val="0033B3"/>
                </a:solidFill>
                <a:effectLst/>
                <a:latin typeface="Courier New" panose="02070309020205020404" pitchFamily="49" charset="0"/>
                <a:cs typeface="Courier New" panose="02070309020205020404" pitchFamily="49" charset="0"/>
              </a:rPr>
              <a:t>as </a:t>
            </a:r>
            <a:r>
              <a:rPr lang="en-SG" sz="1600">
                <a:solidFill>
                  <a:srgbClr val="080808"/>
                </a:solidFill>
                <a:effectLst/>
                <a:latin typeface="Courier New" panose="02070309020205020404" pitchFamily="49" charset="0"/>
                <a:cs typeface="Courier New" panose="02070309020205020404" pitchFamily="49" charset="0"/>
              </a:rPr>
              <a:t>e:</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80"/>
                </a:solidFill>
                <a:effectLst/>
                <a:latin typeface="Courier New" panose="02070309020205020404" pitchFamily="49" charset="0"/>
                <a:cs typeface="Courier New" panose="02070309020205020404" pitchFamily="49" charset="0"/>
              </a:rPr>
              <a:t>print</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67D17"/>
                </a:solidFill>
                <a:effectLst/>
                <a:latin typeface="Courier New" panose="02070309020205020404" pitchFamily="49" charset="0"/>
                <a:cs typeface="Courier New" panose="02070309020205020404" pitchFamily="49" charset="0"/>
              </a:rPr>
              <a:t>f"An</a:t>
            </a:r>
            <a:r>
              <a:rPr lang="en-SG" sz="1600">
                <a:solidFill>
                  <a:srgbClr val="067D17"/>
                </a:solidFill>
                <a:effectLst/>
                <a:latin typeface="Courier New" panose="02070309020205020404" pitchFamily="49" charset="0"/>
                <a:cs typeface="Courier New" panose="02070309020205020404" pitchFamily="49" charset="0"/>
              </a:rPr>
              <a:t> error occurred: </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00000"/>
                </a:solidFill>
                <a:effectLst/>
                <a:latin typeface="Courier New" panose="02070309020205020404" pitchFamily="49" charset="0"/>
                <a:cs typeface="Courier New" panose="02070309020205020404" pitchFamily="49" charset="0"/>
              </a:rPr>
              <a:t>e</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67D17"/>
                </a:solidFill>
                <a:effectLst/>
                <a:latin typeface="Courier New" panose="02070309020205020404" pitchFamily="49" charset="0"/>
                <a:cs typeface="Courier New" panose="02070309020205020404" pitchFamily="49" charset="0"/>
              </a:rPr>
              <a:t>"</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None</a:t>
            </a:r>
            <a:br>
              <a:rPr lang="en-SG" sz="1600">
                <a:solidFill>
                  <a:srgbClr val="0033B3"/>
                </a:solidFill>
                <a:effectLst/>
                <a:latin typeface="Courier New" panose="02070309020205020404" pitchFamily="49" charset="0"/>
                <a:cs typeface="Courier New" panose="02070309020205020404" pitchFamily="49" charset="0"/>
              </a:rPr>
            </a:br>
            <a:r>
              <a:rPr lang="en-SG" sz="1600">
                <a:solidFill>
                  <a:srgbClr val="0033B3"/>
                </a:solidFill>
                <a:effectLst/>
                <a:latin typeface="Courier New" panose="02070309020205020404" pitchFamily="49" charset="0"/>
                <a:cs typeface="Courier New" panose="02070309020205020404" pitchFamily="49" charset="0"/>
              </a:rPr>
              <a:t>    return </a:t>
            </a:r>
            <a:r>
              <a:rPr lang="en-SG" sz="1600">
                <a:solidFill>
                  <a:srgbClr val="000000"/>
                </a:solidFill>
                <a:effectLst/>
                <a:latin typeface="Courier New" panose="02070309020205020404" pitchFamily="49" charset="0"/>
                <a:cs typeface="Courier New" panose="02070309020205020404" pitchFamily="49" charset="0"/>
              </a:rPr>
              <a:t>result</a:t>
            </a:r>
            <a:endParaRPr lang="en-SG" sz="1600">
              <a:solidFill>
                <a:srgbClr val="080808"/>
              </a:solidFill>
              <a:effectLst/>
              <a:latin typeface="Courier New" panose="02070309020205020404" pitchFamily="49" charset="0"/>
              <a:cs typeface="Courier New" panose="02070309020205020404" pitchFamily="49" charset="0"/>
            </a:endParaRPr>
          </a:p>
        </p:txBody>
      </p:sp>
      <p:sp>
        <p:nvSpPr>
          <p:cNvPr id="14" name="Rectangle 1">
            <a:extLst>
              <a:ext uri="{FF2B5EF4-FFF2-40B4-BE49-F238E27FC236}">
                <a16:creationId xmlns:a16="http://schemas.microsoft.com/office/drawing/2014/main" id="{C5368976-39BF-CFA0-70A2-5D42814C1844}"/>
              </a:ext>
            </a:extLst>
          </p:cNvPr>
          <p:cNvSpPr txBox="1">
            <a:spLocks noChangeArrowheads="1"/>
          </p:cNvSpPr>
          <p:nvPr/>
        </p:nvSpPr>
        <p:spPr bwMode="auto">
          <a:xfrm>
            <a:off x="6341283" y="2347886"/>
            <a:ext cx="5444317" cy="323024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import </a:t>
            </a:r>
            <a:r>
              <a:rPr lang="en-SG" sz="1600" err="1">
                <a:solidFill>
                  <a:srgbClr val="080808"/>
                </a:solidFill>
                <a:effectLst/>
                <a:latin typeface="Courier New" panose="02070309020205020404" pitchFamily="49" charset="0"/>
                <a:cs typeface="Courier New" panose="02070309020205020404" pitchFamily="49" charset="0"/>
              </a:rPr>
              <a:t>numpy</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as </a:t>
            </a:r>
            <a:r>
              <a:rPr lang="en-SG" sz="1600">
                <a:solidFill>
                  <a:srgbClr val="080808"/>
                </a:solidFill>
                <a:effectLst/>
                <a:latin typeface="Courier New" panose="02070309020205020404" pitchFamily="49" charset="0"/>
                <a:cs typeface="Courier New" panose="02070309020205020404" pitchFamily="49" charset="0"/>
              </a:rPr>
              <a:t>np</a:t>
            </a:r>
            <a:br>
              <a:rPr lang="en-SG" sz="1600">
                <a:solidFill>
                  <a:srgbClr val="080808"/>
                </a:solidFill>
                <a:effectLst/>
                <a:latin typeface="Courier New" panose="02070309020205020404" pitchFamily="49" charset="0"/>
                <a:cs typeface="Courier New" panose="02070309020205020404" pitchFamily="49" charset="0"/>
              </a:rPr>
            </a:b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process_data</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try</a:t>
            </a:r>
            <a:r>
              <a:rPr lang="en-SG" sz="1600">
                <a:solidFill>
                  <a:srgbClr val="080808"/>
                </a:solidFill>
                <a:effectLst/>
                <a:latin typeface="Courier New" panose="02070309020205020404" pitchFamily="49" charset="0"/>
                <a:cs typeface="Courier New" panose="02070309020205020404" pitchFamily="49" charset="0"/>
              </a:rPr>
              <a:t>:</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80808"/>
                </a:solidFill>
                <a:effectLst/>
                <a:latin typeface="Courier New" panose="02070309020205020404" pitchFamily="49" charset="0"/>
                <a:cs typeface="Courier New" panose="02070309020205020404" pitchFamily="49" charset="0"/>
              </a:rPr>
              <a:t>np.array</a:t>
            </a:r>
            <a:r>
              <a:rPr lang="en-SG" sz="1600">
                <a:solidFill>
                  <a:srgbClr val="080808"/>
                </a:solidFill>
                <a:effectLst/>
                <a:latin typeface="Courier New" panose="02070309020205020404" pitchFamily="49" charset="0"/>
                <a:cs typeface="Courier New" panose="02070309020205020404" pitchFamily="49" charset="0"/>
              </a:rPr>
              <a:t>(data) * </a:t>
            </a:r>
            <a:r>
              <a:rPr lang="en-SG" sz="1600">
                <a:solidFill>
                  <a:srgbClr val="1750EB"/>
                </a:solidFill>
                <a:effectLst/>
                <a:latin typeface="Courier New" panose="02070309020205020404" pitchFamily="49" charset="0"/>
                <a:cs typeface="Courier New" panose="02070309020205020404" pitchFamily="49" charset="0"/>
              </a:rPr>
              <a:t>2</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except </a:t>
            </a:r>
            <a:r>
              <a:rPr lang="en-SG" sz="1600" err="1">
                <a:solidFill>
                  <a:srgbClr val="000080"/>
                </a:solidFill>
                <a:effectLst/>
                <a:latin typeface="Courier New" panose="02070309020205020404" pitchFamily="49" charset="0"/>
                <a:cs typeface="Courier New" panose="02070309020205020404" pitchFamily="49" charset="0"/>
              </a:rPr>
              <a:t>ValueError</a:t>
            </a:r>
            <a:r>
              <a:rPr lang="en-SG" sz="1600">
                <a:solidFill>
                  <a:srgbClr val="000080"/>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as </a:t>
            </a:r>
            <a:r>
              <a:rPr lang="en-SG" sz="1600" err="1">
                <a:solidFill>
                  <a:srgbClr val="080808"/>
                </a:solidFill>
                <a:effectLst/>
                <a:latin typeface="Courier New" panose="02070309020205020404" pitchFamily="49" charset="0"/>
                <a:cs typeface="Courier New" panose="02070309020205020404" pitchFamily="49" charset="0"/>
              </a:rPr>
              <a:t>ve</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80"/>
                </a:solidFill>
                <a:effectLst/>
                <a:latin typeface="Courier New" panose="02070309020205020404" pitchFamily="49" charset="0"/>
                <a:cs typeface="Courier New" panose="02070309020205020404" pitchFamily="49" charset="0"/>
              </a:rPr>
              <a:t>print</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67D17"/>
                </a:solidFill>
                <a:effectLst/>
                <a:latin typeface="Courier New" panose="02070309020205020404" pitchFamily="49" charset="0"/>
                <a:cs typeface="Courier New" panose="02070309020205020404" pitchFamily="49" charset="0"/>
              </a:rPr>
              <a:t>f"ValueError</a:t>
            </a:r>
            <a:r>
              <a:rPr lang="en-SG" sz="1600">
                <a:solidFill>
                  <a:srgbClr val="067D17"/>
                </a:solidFill>
                <a:effectLst/>
                <a:latin typeface="Courier New" panose="02070309020205020404" pitchFamily="49" charset="0"/>
                <a:cs typeface="Courier New" panose="02070309020205020404" pitchFamily="49" charset="0"/>
              </a:rPr>
              <a:t> occurred: </a:t>
            </a:r>
            <a:r>
              <a:rPr lang="en-SG" sz="1600">
                <a:solidFill>
                  <a:srgbClr val="0037A6"/>
                </a:solidFill>
                <a:effectLst/>
                <a:latin typeface="Courier New" panose="02070309020205020404" pitchFamily="49" charset="0"/>
                <a:cs typeface="Courier New" panose="02070309020205020404" pitchFamily="49" charset="0"/>
              </a:rPr>
              <a:t>{</a:t>
            </a:r>
            <a:r>
              <a:rPr lang="en-SG" sz="1600" err="1">
                <a:solidFill>
                  <a:srgbClr val="000000"/>
                </a:solidFill>
                <a:effectLst/>
                <a:latin typeface="Courier New" panose="02070309020205020404" pitchFamily="49" charset="0"/>
                <a:cs typeface="Courier New" panose="02070309020205020404" pitchFamily="49" charset="0"/>
              </a:rPr>
              <a:t>ve</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67D17"/>
                </a:solidFill>
                <a:effectLst/>
                <a:latin typeface="Courier New" panose="02070309020205020404" pitchFamily="49" charset="0"/>
                <a:cs typeface="Courier New" panose="02070309020205020404" pitchFamily="49" charset="0"/>
              </a:rPr>
              <a:t>"</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None</a:t>
            </a:r>
            <a:br>
              <a:rPr lang="en-SG" sz="1600">
                <a:solidFill>
                  <a:srgbClr val="0033B3"/>
                </a:solidFill>
                <a:effectLst/>
                <a:latin typeface="Courier New" panose="02070309020205020404" pitchFamily="49" charset="0"/>
                <a:cs typeface="Courier New" panose="02070309020205020404" pitchFamily="49" charset="0"/>
              </a:rPr>
            </a:br>
            <a:r>
              <a:rPr lang="en-SG" sz="1600">
                <a:solidFill>
                  <a:srgbClr val="0033B3"/>
                </a:solidFill>
                <a:effectLst/>
                <a:latin typeface="Courier New" panose="02070309020205020404" pitchFamily="49" charset="0"/>
                <a:cs typeface="Courier New" panose="02070309020205020404" pitchFamily="49" charset="0"/>
              </a:rPr>
              <a:t>    except </a:t>
            </a:r>
            <a:r>
              <a:rPr lang="en-SG" sz="1600">
                <a:solidFill>
                  <a:srgbClr val="000080"/>
                </a:solidFill>
                <a:effectLst/>
                <a:latin typeface="Courier New" panose="02070309020205020404" pitchFamily="49" charset="0"/>
                <a:cs typeface="Courier New" panose="02070309020205020404" pitchFamily="49" charset="0"/>
              </a:rPr>
              <a:t>Exception </a:t>
            </a:r>
            <a:r>
              <a:rPr lang="en-SG" sz="1600">
                <a:solidFill>
                  <a:srgbClr val="0033B3"/>
                </a:solidFill>
                <a:effectLst/>
                <a:latin typeface="Courier New" panose="02070309020205020404" pitchFamily="49" charset="0"/>
                <a:cs typeface="Courier New" panose="02070309020205020404" pitchFamily="49" charset="0"/>
              </a:rPr>
              <a:t>as </a:t>
            </a:r>
            <a:r>
              <a:rPr lang="en-SG" sz="1600">
                <a:solidFill>
                  <a:srgbClr val="080808"/>
                </a:solidFill>
                <a:effectLst/>
                <a:latin typeface="Courier New" panose="02070309020205020404" pitchFamily="49" charset="0"/>
                <a:cs typeface="Courier New" panose="02070309020205020404" pitchFamily="49" charset="0"/>
              </a:rPr>
              <a:t>e:</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80"/>
                </a:solidFill>
                <a:effectLst/>
                <a:latin typeface="Courier New" panose="02070309020205020404" pitchFamily="49" charset="0"/>
                <a:cs typeface="Courier New" panose="02070309020205020404" pitchFamily="49" charset="0"/>
              </a:rPr>
              <a:t>print</a:t>
            </a:r>
            <a:r>
              <a:rPr lang="en-SG" sz="1600">
                <a:solidFill>
                  <a:srgbClr val="080808"/>
                </a:solidFill>
                <a:effectLst/>
                <a:latin typeface="Courier New" panose="02070309020205020404" pitchFamily="49" charset="0"/>
                <a:cs typeface="Courier New" panose="02070309020205020404" pitchFamily="49" charset="0"/>
              </a:rPr>
              <a:t>(</a:t>
            </a:r>
            <a:r>
              <a:rPr lang="en-SG" sz="1600" err="1">
                <a:solidFill>
                  <a:srgbClr val="067D17"/>
                </a:solidFill>
                <a:effectLst/>
                <a:latin typeface="Courier New" panose="02070309020205020404" pitchFamily="49" charset="0"/>
                <a:cs typeface="Courier New" panose="02070309020205020404" pitchFamily="49" charset="0"/>
              </a:rPr>
              <a:t>f"An</a:t>
            </a:r>
            <a:r>
              <a:rPr lang="en-SG" sz="1600">
                <a:solidFill>
                  <a:srgbClr val="067D17"/>
                </a:solidFill>
                <a:effectLst/>
                <a:latin typeface="Courier New" panose="02070309020205020404" pitchFamily="49" charset="0"/>
                <a:cs typeface="Courier New" panose="02070309020205020404" pitchFamily="49" charset="0"/>
              </a:rPr>
              <a:t> unexpected error occurred: </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00000"/>
                </a:solidFill>
                <a:effectLst/>
                <a:latin typeface="Courier New" panose="02070309020205020404" pitchFamily="49" charset="0"/>
                <a:cs typeface="Courier New" panose="02070309020205020404" pitchFamily="49" charset="0"/>
              </a:rPr>
              <a:t>e</a:t>
            </a:r>
            <a:r>
              <a:rPr lang="en-SG" sz="1600">
                <a:solidFill>
                  <a:srgbClr val="0037A6"/>
                </a:solidFill>
                <a:effectLst/>
                <a:latin typeface="Courier New" panose="02070309020205020404" pitchFamily="49" charset="0"/>
                <a:cs typeface="Courier New" panose="02070309020205020404" pitchFamily="49" charset="0"/>
              </a:rPr>
              <a:t>}</a:t>
            </a:r>
            <a:r>
              <a:rPr lang="en-SG" sz="1600">
                <a:solidFill>
                  <a:srgbClr val="067D17"/>
                </a:solidFill>
                <a:effectLst/>
                <a:latin typeface="Courier New" panose="02070309020205020404" pitchFamily="49" charset="0"/>
                <a:cs typeface="Courier New" panose="02070309020205020404" pitchFamily="49" charset="0"/>
              </a:rPr>
              <a:t>"</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result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None</a:t>
            </a:r>
            <a:br>
              <a:rPr lang="en-SG" sz="1600">
                <a:solidFill>
                  <a:srgbClr val="0033B3"/>
                </a:solidFill>
                <a:effectLst/>
                <a:latin typeface="Courier New" panose="02070309020205020404" pitchFamily="49" charset="0"/>
                <a:cs typeface="Courier New" panose="02070309020205020404" pitchFamily="49" charset="0"/>
              </a:rPr>
            </a:br>
            <a:r>
              <a:rPr lang="en-SG" sz="1600">
                <a:solidFill>
                  <a:srgbClr val="0033B3"/>
                </a:solidFill>
                <a:effectLst/>
                <a:latin typeface="Courier New" panose="02070309020205020404" pitchFamily="49" charset="0"/>
                <a:cs typeface="Courier New" panose="02070309020205020404" pitchFamily="49" charset="0"/>
              </a:rPr>
              <a:t>    return </a:t>
            </a:r>
            <a:r>
              <a:rPr lang="en-SG" sz="1600">
                <a:solidFill>
                  <a:srgbClr val="000000"/>
                </a:solidFill>
                <a:effectLst/>
                <a:latin typeface="Courier New" panose="02070309020205020404" pitchFamily="49" charset="0"/>
                <a:cs typeface="Courier New" panose="02070309020205020404" pitchFamily="49" charset="0"/>
              </a:rPr>
              <a:t>result</a:t>
            </a:r>
            <a:endParaRPr lang="en-SG" sz="16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73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2347886"/>
            <a:ext cx="4389375" cy="3078694"/>
          </a:xfrm>
        </p:spPr>
        <p:txBody>
          <a:bodyPr/>
          <a:lstStyle/>
          <a:p>
            <a:r>
              <a:rPr lang="en-US" sz="1800"/>
              <a:t>Lists instead of </a:t>
            </a:r>
            <a:r>
              <a:rPr lang="en-US" sz="1800" err="1"/>
              <a:t>numpy</a:t>
            </a:r>
            <a:r>
              <a:rPr lang="en-US" sz="1800"/>
              <a:t> arrays</a:t>
            </a:r>
          </a:p>
          <a:p>
            <a:r>
              <a:rPr lang="en-US" sz="1800"/>
              <a:t>For loops instead of vectorized operations</a:t>
            </a:r>
          </a:p>
          <a:p>
            <a:r>
              <a:rPr lang="en-US" sz="1800"/>
              <a:t>Access credentials in the code</a:t>
            </a:r>
          </a:p>
          <a:p>
            <a:r>
              <a:rPr lang="en-US" sz="1800" err="1"/>
              <a:t>Unsanitized</a:t>
            </a:r>
            <a:r>
              <a:rPr lang="en-US" sz="1800"/>
              <a:t> queries</a:t>
            </a:r>
          </a:p>
          <a:p>
            <a:r>
              <a:rPr lang="en-US" sz="1800"/>
              <a:t>Generic exception handling</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6" name="Rectangle 1">
            <a:extLst>
              <a:ext uri="{FF2B5EF4-FFF2-40B4-BE49-F238E27FC236}">
                <a16:creationId xmlns:a16="http://schemas.microsoft.com/office/drawing/2014/main" id="{006690ED-E8A2-A6D3-FCA8-C2C38FDC807D}"/>
              </a:ext>
            </a:extLst>
          </p:cNvPr>
          <p:cNvSpPr txBox="1">
            <a:spLocks noChangeArrowheads="1"/>
          </p:cNvSpPr>
          <p:nvPr/>
        </p:nvSpPr>
        <p:spPr bwMode="auto">
          <a:xfrm>
            <a:off x="471986" y="1337954"/>
            <a:ext cx="5485116" cy="516090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400" err="1">
                <a:solidFill>
                  <a:srgbClr val="080808"/>
                </a:solidFill>
                <a:effectLst/>
                <a:latin typeface="Courier New" panose="02070309020205020404" pitchFamily="49" charset="0"/>
                <a:cs typeface="Courier New" panose="02070309020205020404" pitchFamily="49" charset="0"/>
              </a:rPr>
              <a:t>db_credentials</a:t>
            </a:r>
            <a:r>
              <a:rPr lang="en-SG" sz="1400">
                <a:solidFill>
                  <a:srgbClr val="080808"/>
                </a:solidFill>
                <a:effectLst/>
                <a:latin typeface="Courier New" panose="02070309020205020404" pitchFamily="49" charset="0"/>
                <a:cs typeface="Courier New" panose="02070309020205020404" pitchFamily="49" charset="0"/>
              </a:rPr>
              <a:t> = {</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'user'</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my_user</a:t>
            </a:r>
            <a:r>
              <a:rPr lang="en-SG" sz="1400">
                <a:solidFill>
                  <a:srgbClr val="067D17"/>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'password'</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my_password</a:t>
            </a:r>
            <a:r>
              <a:rPr lang="en-SG" sz="1400">
                <a:solidFill>
                  <a:srgbClr val="067D17"/>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'host'</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'localhost'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'port'</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'5432'</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'database'</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car_database</a:t>
            </a:r>
            <a:r>
              <a:rPr lang="en-SG" sz="1400">
                <a:solidFill>
                  <a:srgbClr val="067D17"/>
                </a:solidFill>
                <a:effectLst/>
                <a:latin typeface="Courier New" panose="02070309020205020404" pitchFamily="49" charset="0"/>
                <a:cs typeface="Courier New" panose="02070309020205020404" pitchFamily="49" charset="0"/>
              </a:rPr>
              <a:t>'</a:t>
            </a:r>
            <a:br>
              <a:rPr lang="en-SG" sz="1400">
                <a:solidFill>
                  <a:srgbClr val="067D17"/>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033B3"/>
                </a:solidFill>
                <a:effectLst/>
                <a:latin typeface="Courier New" panose="02070309020205020404" pitchFamily="49" charset="0"/>
                <a:cs typeface="Courier New" panose="02070309020205020404" pitchFamily="49" charset="0"/>
              </a:rPr>
              <a:t>def </a:t>
            </a:r>
            <a:r>
              <a:rPr lang="en-SG" sz="1400" err="1">
                <a:solidFill>
                  <a:srgbClr val="00627A"/>
                </a:solidFill>
                <a:effectLst/>
                <a:latin typeface="Courier New" panose="02070309020205020404" pitchFamily="49" charset="0"/>
                <a:cs typeface="Courier New" panose="02070309020205020404" pitchFamily="49" charset="0"/>
              </a:rPr>
              <a:t>fetch_car_records</a:t>
            </a:r>
            <a:r>
              <a:rPr lang="en-SG" sz="1400">
                <a:solidFill>
                  <a:srgbClr val="080808"/>
                </a:solidFill>
                <a:effectLst/>
                <a:latin typeface="Courier New" panose="02070309020205020404" pitchFamily="49" charset="0"/>
                <a:cs typeface="Courier New" panose="02070309020205020404" pitchFamily="49" charset="0"/>
              </a:rPr>
              <a:t>(model):</a:t>
            </a: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query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67D17"/>
                </a:solidFill>
                <a:effectLst/>
                <a:latin typeface="Courier New" panose="02070309020205020404" pitchFamily="49" charset="0"/>
                <a:cs typeface="Courier New" panose="02070309020205020404" pitchFamily="49" charset="0"/>
              </a:rPr>
              <a:t>f"SELECT</a:t>
            </a:r>
            <a:r>
              <a:rPr lang="en-SG" sz="1400">
                <a:solidFill>
                  <a:srgbClr val="067D17"/>
                </a:solidFill>
                <a:effectLst/>
                <a:latin typeface="Courier New" panose="02070309020205020404" pitchFamily="49" charset="0"/>
                <a:cs typeface="Courier New" panose="02070309020205020404" pitchFamily="49" charset="0"/>
              </a:rPr>
              <a:t> * FROM cars WHERE model = '</a:t>
            </a:r>
            <a:r>
              <a:rPr lang="en-SG" sz="1400">
                <a:solidFill>
                  <a:srgbClr val="0037A6"/>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model</a:t>
            </a:r>
            <a:r>
              <a:rPr lang="en-SG" sz="1400">
                <a:solidFill>
                  <a:srgbClr val="0037A6"/>
                </a:solidFill>
                <a:effectLst/>
                <a:latin typeface="Courier New" panose="02070309020205020404" pitchFamily="49" charset="0"/>
                <a:cs typeface="Courier New" panose="02070309020205020404" pitchFamily="49" charset="0"/>
              </a:rPr>
              <a:t>}</a:t>
            </a:r>
            <a:r>
              <a:rPr lang="en-SG" sz="1400">
                <a:solidFill>
                  <a:srgbClr val="067D17"/>
                </a:solidFill>
                <a:effectLst/>
                <a:latin typeface="Courier New" panose="02070309020205020404" pitchFamily="49" charset="0"/>
                <a:cs typeface="Courier New" panose="02070309020205020404" pitchFamily="49" charset="0"/>
              </a:rPr>
              <a:t>'"</a:t>
            </a:r>
            <a:br>
              <a:rPr lang="en-SG" sz="1400">
                <a:solidFill>
                  <a:srgbClr val="067D17"/>
                </a:solidFill>
                <a:effectLst/>
                <a:latin typeface="Courier New" panose="02070309020205020404" pitchFamily="49" charset="0"/>
                <a:cs typeface="Courier New" panose="02070309020205020404" pitchFamily="49" charset="0"/>
              </a:rPr>
            </a:b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connection </a:t>
            </a:r>
            <a:r>
              <a:rPr lang="en-SG" sz="1400">
                <a:solidFill>
                  <a:srgbClr val="080808"/>
                </a:solidFill>
                <a:effectLst/>
                <a:latin typeface="Courier New" panose="02070309020205020404" pitchFamily="49" charset="0"/>
                <a:cs typeface="Courier New" panose="02070309020205020404" pitchFamily="49" charset="0"/>
              </a:rPr>
              <a:t>= psycopg2.connect(**</a:t>
            </a:r>
            <a:r>
              <a:rPr lang="en-SG" sz="1400" err="1">
                <a:solidFill>
                  <a:srgbClr val="080808"/>
                </a:solidFill>
                <a:effectLst/>
                <a:latin typeface="Courier New" panose="02070309020205020404" pitchFamily="49" charset="0"/>
                <a:cs typeface="Courier New" panose="02070309020205020404" pitchFamily="49" charset="0"/>
              </a:rPr>
              <a:t>db_credentials</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cursor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connection</a:t>
            </a:r>
            <a:r>
              <a:rPr lang="en-SG" sz="1400" err="1">
                <a:solidFill>
                  <a:srgbClr val="080808"/>
                </a:solidFill>
                <a:effectLst/>
                <a:latin typeface="Courier New" panose="02070309020205020404" pitchFamily="49" charset="0"/>
                <a:cs typeface="Courier New" panose="02070309020205020404" pitchFamily="49" charset="0"/>
              </a:rPr>
              <a:t>.cursor</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cursor</a:t>
            </a:r>
            <a:r>
              <a:rPr lang="en-SG" sz="1400" err="1">
                <a:solidFill>
                  <a:srgbClr val="080808"/>
                </a:solidFill>
                <a:effectLst/>
                <a:latin typeface="Courier New" panose="02070309020205020404" pitchFamily="49" charset="0"/>
                <a:cs typeface="Courier New" panose="02070309020205020404" pitchFamily="49" charset="0"/>
              </a:rPr>
              <a:t>.execute</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query</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car_records</a:t>
            </a:r>
            <a:r>
              <a:rPr lang="en-SG" sz="1400">
                <a:solidFill>
                  <a:srgbClr val="000000"/>
                </a:solidFill>
                <a:effectLst/>
                <a:latin typeface="Courier New" panose="02070309020205020404" pitchFamily="49" charset="0"/>
                <a:cs typeface="Courier New" panose="02070309020205020404" pitchFamily="49" charset="0"/>
              </a:rPr>
              <a:t> </a:t>
            </a:r>
            <a:r>
              <a:rPr lang="en-SG" sz="1400">
                <a:solidFill>
                  <a:srgbClr val="080808"/>
                </a:solidFill>
                <a:effectLst/>
                <a:latin typeface="Courier New" panose="02070309020205020404" pitchFamily="49" charset="0"/>
                <a:cs typeface="Courier New" panose="02070309020205020404" pitchFamily="49" charset="0"/>
              </a:rPr>
              <a:t>= []</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for </a:t>
            </a:r>
            <a:r>
              <a:rPr lang="en-SG" sz="1400">
                <a:solidFill>
                  <a:srgbClr val="080808"/>
                </a:solidFill>
                <a:effectLst/>
                <a:latin typeface="Courier New" panose="02070309020205020404" pitchFamily="49" charset="0"/>
                <a:cs typeface="Courier New" panose="02070309020205020404" pitchFamily="49" charset="0"/>
              </a:rPr>
              <a:t>row </a:t>
            </a:r>
            <a:r>
              <a:rPr lang="en-SG" sz="1400">
                <a:solidFill>
                  <a:srgbClr val="0033B3"/>
                </a:solidFill>
                <a:effectLst/>
                <a:latin typeface="Courier New" panose="02070309020205020404" pitchFamily="49" charset="0"/>
                <a:cs typeface="Courier New" panose="02070309020205020404" pitchFamily="49" charset="0"/>
              </a:rPr>
              <a:t>in </a:t>
            </a:r>
            <a:r>
              <a:rPr lang="en-SG" sz="1400" err="1">
                <a:solidFill>
                  <a:srgbClr val="000000"/>
                </a:solidFill>
                <a:effectLst/>
                <a:latin typeface="Courier New" panose="02070309020205020404" pitchFamily="49" charset="0"/>
                <a:cs typeface="Courier New" panose="02070309020205020404" pitchFamily="49" charset="0"/>
              </a:rPr>
              <a:t>cursor</a:t>
            </a:r>
            <a:r>
              <a:rPr lang="en-SG" sz="1400" err="1">
                <a:solidFill>
                  <a:srgbClr val="080808"/>
                </a:solidFill>
                <a:effectLst/>
                <a:latin typeface="Courier New" panose="02070309020205020404" pitchFamily="49" charset="0"/>
                <a:cs typeface="Courier New" panose="02070309020205020404" pitchFamily="49" charset="0"/>
              </a:rPr>
              <a:t>.fetchall</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car_records</a:t>
            </a:r>
            <a:r>
              <a:rPr lang="en-SG" sz="1400" err="1">
                <a:solidFill>
                  <a:srgbClr val="080808"/>
                </a:solidFill>
                <a:effectLst/>
                <a:latin typeface="Courier New" panose="02070309020205020404" pitchFamily="49" charset="0"/>
                <a:cs typeface="Courier New" panose="02070309020205020404" pitchFamily="49" charset="0"/>
              </a:rPr>
              <a:t>.append</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row</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connection</a:t>
            </a:r>
            <a:r>
              <a:rPr lang="en-SG" sz="1400" err="1">
                <a:solidFill>
                  <a:srgbClr val="080808"/>
                </a:solidFill>
                <a:effectLst/>
                <a:latin typeface="Courier New" panose="02070309020205020404" pitchFamily="49" charset="0"/>
                <a:cs typeface="Courier New" panose="02070309020205020404" pitchFamily="49" charset="0"/>
              </a:rPr>
              <a:t>.close</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return </a:t>
            </a:r>
            <a:r>
              <a:rPr lang="en-SG" sz="1400" err="1">
                <a:solidFill>
                  <a:srgbClr val="000000"/>
                </a:solidFill>
                <a:effectLst/>
                <a:latin typeface="Courier New" panose="02070309020205020404" pitchFamily="49" charset="0"/>
                <a:cs typeface="Courier New" panose="02070309020205020404" pitchFamily="49" charset="0"/>
              </a:rPr>
              <a:t>car_records</a:t>
            </a:r>
            <a:endParaRPr lang="en-SG" sz="14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81255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60376F4-C1EB-DDF0-9764-42733FBFC5AA}"/>
              </a:ext>
            </a:extLst>
          </p:cNvPr>
          <p:cNvSpPr txBox="1">
            <a:spLocks/>
          </p:cNvSpPr>
          <p:nvPr/>
        </p:nvSpPr>
        <p:spPr>
          <a:xfrm>
            <a:off x="7141579" y="2347886"/>
            <a:ext cx="4389375" cy="3078694"/>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sz="1800"/>
              <a:t>Lists instead of </a:t>
            </a:r>
            <a:r>
              <a:rPr lang="en-US" sz="1800" err="1"/>
              <a:t>numpy</a:t>
            </a:r>
            <a:r>
              <a:rPr lang="en-US" sz="1800"/>
              <a:t> arrays</a:t>
            </a:r>
          </a:p>
          <a:p>
            <a:r>
              <a:rPr lang="en-US" sz="1800">
                <a:solidFill>
                  <a:schemeClr val="accent1"/>
                </a:solidFill>
              </a:rPr>
              <a:t>For loops instead of vectorized operations</a:t>
            </a:r>
          </a:p>
          <a:p>
            <a:r>
              <a:rPr lang="en-US" sz="1800">
                <a:solidFill>
                  <a:schemeClr val="accent1"/>
                </a:solidFill>
              </a:rPr>
              <a:t>Access credentials in the code</a:t>
            </a:r>
          </a:p>
          <a:p>
            <a:r>
              <a:rPr lang="en-US" sz="1800" err="1">
                <a:solidFill>
                  <a:schemeClr val="accent1"/>
                </a:solidFill>
              </a:rPr>
              <a:t>Unsanitized</a:t>
            </a:r>
            <a:r>
              <a:rPr lang="en-US" sz="1800">
                <a:solidFill>
                  <a:schemeClr val="accent1"/>
                </a:solidFill>
              </a:rPr>
              <a:t> queries</a:t>
            </a:r>
          </a:p>
          <a:p>
            <a:r>
              <a:rPr lang="en-US" sz="1800"/>
              <a:t>Generic exception handling</a:t>
            </a:r>
          </a:p>
        </p:txBody>
      </p:sp>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8" name="TextBox 7">
            <a:extLst>
              <a:ext uri="{FF2B5EF4-FFF2-40B4-BE49-F238E27FC236}">
                <a16:creationId xmlns:a16="http://schemas.microsoft.com/office/drawing/2014/main" id="{C4B09F4B-1AB8-1F9C-3895-481A543244CD}"/>
              </a:ext>
            </a:extLst>
          </p:cNvPr>
          <p:cNvSpPr txBox="1"/>
          <p:nvPr/>
        </p:nvSpPr>
        <p:spPr>
          <a:xfrm>
            <a:off x="6245182" y="1174502"/>
            <a:ext cx="1235565"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6" name="Rectangle 1">
            <a:extLst>
              <a:ext uri="{FF2B5EF4-FFF2-40B4-BE49-F238E27FC236}">
                <a16:creationId xmlns:a16="http://schemas.microsoft.com/office/drawing/2014/main" id="{38AABE1E-CE27-4FEF-4093-D8D2A65B09D9}"/>
              </a:ext>
            </a:extLst>
          </p:cNvPr>
          <p:cNvSpPr txBox="1">
            <a:spLocks noChangeArrowheads="1"/>
          </p:cNvSpPr>
          <p:nvPr/>
        </p:nvSpPr>
        <p:spPr bwMode="auto">
          <a:xfrm>
            <a:off x="471986" y="1337954"/>
            <a:ext cx="5485116" cy="516090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400" err="1">
                <a:solidFill>
                  <a:srgbClr val="080808"/>
                </a:solidFill>
                <a:effectLst/>
                <a:latin typeface="Courier New" panose="02070309020205020404" pitchFamily="49" charset="0"/>
                <a:cs typeface="Courier New" panose="02070309020205020404" pitchFamily="49" charset="0"/>
              </a:rPr>
              <a:t>db_credentials</a:t>
            </a:r>
            <a:r>
              <a:rPr lang="en-SG" sz="1400">
                <a:solidFill>
                  <a:srgbClr val="080808"/>
                </a:solidFill>
                <a:effectLst/>
                <a:latin typeface="Courier New" panose="02070309020205020404" pitchFamily="49" charset="0"/>
                <a:cs typeface="Courier New" panose="02070309020205020404" pitchFamily="49" charset="0"/>
              </a:rPr>
              <a:t> = {</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'user'</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my_user</a:t>
            </a:r>
            <a:r>
              <a:rPr lang="en-SG" sz="1400">
                <a:solidFill>
                  <a:srgbClr val="067D17"/>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'password'</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my_password</a:t>
            </a:r>
            <a:r>
              <a:rPr lang="en-SG" sz="1400">
                <a:solidFill>
                  <a:srgbClr val="067D17"/>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'host'</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'localhost'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'port'</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'5432'</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'database'</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car_database</a:t>
            </a:r>
            <a:r>
              <a:rPr lang="en-SG" sz="1400">
                <a:solidFill>
                  <a:srgbClr val="067D17"/>
                </a:solidFill>
                <a:effectLst/>
                <a:latin typeface="Courier New" panose="02070309020205020404" pitchFamily="49" charset="0"/>
                <a:cs typeface="Courier New" panose="02070309020205020404" pitchFamily="49" charset="0"/>
              </a:rPr>
              <a:t>'</a:t>
            </a:r>
            <a:br>
              <a:rPr lang="en-SG" sz="1400">
                <a:solidFill>
                  <a:srgbClr val="067D17"/>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033B3"/>
                </a:solidFill>
                <a:effectLst/>
                <a:latin typeface="Courier New" panose="02070309020205020404" pitchFamily="49" charset="0"/>
                <a:cs typeface="Courier New" panose="02070309020205020404" pitchFamily="49" charset="0"/>
              </a:rPr>
              <a:t>def </a:t>
            </a:r>
            <a:r>
              <a:rPr lang="en-SG" sz="1400" err="1">
                <a:solidFill>
                  <a:srgbClr val="00627A"/>
                </a:solidFill>
                <a:effectLst/>
                <a:latin typeface="Courier New" panose="02070309020205020404" pitchFamily="49" charset="0"/>
                <a:cs typeface="Courier New" panose="02070309020205020404" pitchFamily="49" charset="0"/>
              </a:rPr>
              <a:t>fetch_car_records</a:t>
            </a:r>
            <a:r>
              <a:rPr lang="en-SG" sz="1400">
                <a:solidFill>
                  <a:srgbClr val="080808"/>
                </a:solidFill>
                <a:effectLst/>
                <a:latin typeface="Courier New" panose="02070309020205020404" pitchFamily="49" charset="0"/>
                <a:cs typeface="Courier New" panose="02070309020205020404" pitchFamily="49" charset="0"/>
              </a:rPr>
              <a:t>(model):</a:t>
            </a: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query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67D17"/>
                </a:solidFill>
                <a:effectLst/>
                <a:latin typeface="Courier New" panose="02070309020205020404" pitchFamily="49" charset="0"/>
                <a:cs typeface="Courier New" panose="02070309020205020404" pitchFamily="49" charset="0"/>
              </a:rPr>
              <a:t>f"SELECT</a:t>
            </a:r>
            <a:r>
              <a:rPr lang="en-SG" sz="1400">
                <a:solidFill>
                  <a:srgbClr val="067D17"/>
                </a:solidFill>
                <a:effectLst/>
                <a:latin typeface="Courier New" panose="02070309020205020404" pitchFamily="49" charset="0"/>
                <a:cs typeface="Courier New" panose="02070309020205020404" pitchFamily="49" charset="0"/>
              </a:rPr>
              <a:t> * FROM cars WHERE model = '</a:t>
            </a:r>
            <a:r>
              <a:rPr lang="en-SG" sz="1400">
                <a:solidFill>
                  <a:srgbClr val="0037A6"/>
                </a:solidFill>
                <a:effectLst/>
                <a:latin typeface="Courier New" panose="02070309020205020404" pitchFamily="49" charset="0"/>
                <a:cs typeface="Courier New" panose="02070309020205020404" pitchFamily="49" charset="0"/>
              </a:rPr>
              <a:t>{</a:t>
            </a:r>
            <a:r>
              <a:rPr lang="en-SG" sz="1400">
                <a:solidFill>
                  <a:srgbClr val="080808"/>
                </a:solidFill>
                <a:effectLst/>
                <a:latin typeface="Courier New" panose="02070309020205020404" pitchFamily="49" charset="0"/>
                <a:cs typeface="Courier New" panose="02070309020205020404" pitchFamily="49" charset="0"/>
              </a:rPr>
              <a:t>model</a:t>
            </a:r>
            <a:r>
              <a:rPr lang="en-SG" sz="1400">
                <a:solidFill>
                  <a:srgbClr val="0037A6"/>
                </a:solidFill>
                <a:effectLst/>
                <a:latin typeface="Courier New" panose="02070309020205020404" pitchFamily="49" charset="0"/>
                <a:cs typeface="Courier New" panose="02070309020205020404" pitchFamily="49" charset="0"/>
              </a:rPr>
              <a:t>}</a:t>
            </a:r>
            <a:r>
              <a:rPr lang="en-SG" sz="1400">
                <a:solidFill>
                  <a:srgbClr val="067D17"/>
                </a:solidFill>
                <a:effectLst/>
                <a:latin typeface="Courier New" panose="02070309020205020404" pitchFamily="49" charset="0"/>
                <a:cs typeface="Courier New" panose="02070309020205020404" pitchFamily="49" charset="0"/>
              </a:rPr>
              <a:t>'"</a:t>
            </a:r>
            <a:br>
              <a:rPr lang="en-SG" sz="1400">
                <a:solidFill>
                  <a:srgbClr val="067D17"/>
                </a:solidFill>
                <a:effectLst/>
                <a:latin typeface="Courier New" panose="02070309020205020404" pitchFamily="49" charset="0"/>
                <a:cs typeface="Courier New" panose="02070309020205020404" pitchFamily="49" charset="0"/>
              </a:rPr>
            </a:b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connection </a:t>
            </a:r>
            <a:r>
              <a:rPr lang="en-SG" sz="1400">
                <a:solidFill>
                  <a:srgbClr val="080808"/>
                </a:solidFill>
                <a:effectLst/>
                <a:latin typeface="Courier New" panose="02070309020205020404" pitchFamily="49" charset="0"/>
                <a:cs typeface="Courier New" panose="02070309020205020404" pitchFamily="49" charset="0"/>
              </a:rPr>
              <a:t>= psycopg2.connect(**</a:t>
            </a:r>
            <a:r>
              <a:rPr lang="en-SG" sz="1400" err="1">
                <a:solidFill>
                  <a:srgbClr val="080808"/>
                </a:solidFill>
                <a:effectLst/>
                <a:latin typeface="Courier New" panose="02070309020205020404" pitchFamily="49" charset="0"/>
                <a:cs typeface="Courier New" panose="02070309020205020404" pitchFamily="49" charset="0"/>
              </a:rPr>
              <a:t>db_credentials</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cursor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connection</a:t>
            </a:r>
            <a:r>
              <a:rPr lang="en-SG" sz="1400" err="1">
                <a:solidFill>
                  <a:srgbClr val="080808"/>
                </a:solidFill>
                <a:effectLst/>
                <a:latin typeface="Courier New" panose="02070309020205020404" pitchFamily="49" charset="0"/>
                <a:cs typeface="Courier New" panose="02070309020205020404" pitchFamily="49" charset="0"/>
              </a:rPr>
              <a:t>.cursor</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cursor</a:t>
            </a:r>
            <a:r>
              <a:rPr lang="en-SG" sz="1400" err="1">
                <a:solidFill>
                  <a:srgbClr val="080808"/>
                </a:solidFill>
                <a:effectLst/>
                <a:latin typeface="Courier New" panose="02070309020205020404" pitchFamily="49" charset="0"/>
                <a:cs typeface="Courier New" panose="02070309020205020404" pitchFamily="49" charset="0"/>
              </a:rPr>
              <a:t>.execute</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query</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car_records</a:t>
            </a:r>
            <a:r>
              <a:rPr lang="en-SG" sz="1400">
                <a:solidFill>
                  <a:srgbClr val="000000"/>
                </a:solidFill>
                <a:effectLst/>
                <a:latin typeface="Courier New" panose="02070309020205020404" pitchFamily="49" charset="0"/>
                <a:cs typeface="Courier New" panose="02070309020205020404" pitchFamily="49" charset="0"/>
              </a:rPr>
              <a:t> </a:t>
            </a:r>
            <a:r>
              <a:rPr lang="en-SG" sz="1400">
                <a:solidFill>
                  <a:srgbClr val="080808"/>
                </a:solidFill>
                <a:effectLst/>
                <a:latin typeface="Courier New" panose="02070309020205020404" pitchFamily="49" charset="0"/>
                <a:cs typeface="Courier New" panose="02070309020205020404" pitchFamily="49" charset="0"/>
              </a:rPr>
              <a:t>= []</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for </a:t>
            </a:r>
            <a:r>
              <a:rPr lang="en-SG" sz="1400">
                <a:solidFill>
                  <a:srgbClr val="080808"/>
                </a:solidFill>
                <a:effectLst/>
                <a:latin typeface="Courier New" panose="02070309020205020404" pitchFamily="49" charset="0"/>
                <a:cs typeface="Courier New" panose="02070309020205020404" pitchFamily="49" charset="0"/>
              </a:rPr>
              <a:t>row </a:t>
            </a:r>
            <a:r>
              <a:rPr lang="en-SG" sz="1400">
                <a:solidFill>
                  <a:srgbClr val="0033B3"/>
                </a:solidFill>
                <a:effectLst/>
                <a:latin typeface="Courier New" panose="02070309020205020404" pitchFamily="49" charset="0"/>
                <a:cs typeface="Courier New" panose="02070309020205020404" pitchFamily="49" charset="0"/>
              </a:rPr>
              <a:t>in </a:t>
            </a:r>
            <a:r>
              <a:rPr lang="en-SG" sz="1400" err="1">
                <a:solidFill>
                  <a:srgbClr val="000000"/>
                </a:solidFill>
                <a:effectLst/>
                <a:latin typeface="Courier New" panose="02070309020205020404" pitchFamily="49" charset="0"/>
                <a:cs typeface="Courier New" panose="02070309020205020404" pitchFamily="49" charset="0"/>
              </a:rPr>
              <a:t>cursor</a:t>
            </a:r>
            <a:r>
              <a:rPr lang="en-SG" sz="1400" err="1">
                <a:solidFill>
                  <a:srgbClr val="080808"/>
                </a:solidFill>
                <a:effectLst/>
                <a:latin typeface="Courier New" panose="02070309020205020404" pitchFamily="49" charset="0"/>
                <a:cs typeface="Courier New" panose="02070309020205020404" pitchFamily="49" charset="0"/>
              </a:rPr>
              <a:t>.fetchall</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car_records</a:t>
            </a:r>
            <a:r>
              <a:rPr lang="en-SG" sz="1400" err="1">
                <a:solidFill>
                  <a:srgbClr val="080808"/>
                </a:solidFill>
                <a:effectLst/>
                <a:latin typeface="Courier New" panose="02070309020205020404" pitchFamily="49" charset="0"/>
                <a:cs typeface="Courier New" panose="02070309020205020404" pitchFamily="49" charset="0"/>
              </a:rPr>
              <a:t>.append</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row</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connection</a:t>
            </a:r>
            <a:r>
              <a:rPr lang="en-SG" sz="1400" err="1">
                <a:solidFill>
                  <a:srgbClr val="080808"/>
                </a:solidFill>
                <a:effectLst/>
                <a:latin typeface="Courier New" panose="02070309020205020404" pitchFamily="49" charset="0"/>
                <a:cs typeface="Courier New" panose="02070309020205020404" pitchFamily="49" charset="0"/>
              </a:rPr>
              <a:t>.close</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return </a:t>
            </a:r>
            <a:r>
              <a:rPr lang="en-SG" sz="1400" err="1">
                <a:solidFill>
                  <a:srgbClr val="000000"/>
                </a:solidFill>
                <a:effectLst/>
                <a:latin typeface="Courier New" panose="02070309020205020404" pitchFamily="49" charset="0"/>
                <a:cs typeface="Courier New" panose="02070309020205020404" pitchFamily="49" charset="0"/>
              </a:rPr>
              <a:t>car_records</a:t>
            </a:r>
            <a:endParaRPr lang="en-SG" sz="1400">
              <a:solidFill>
                <a:srgbClr val="080808"/>
              </a:solidFill>
              <a:effectLst/>
              <a:latin typeface="Courier New" panose="02070309020205020404" pitchFamily="49" charset="0"/>
              <a:cs typeface="Courier New" panose="02070309020205020404" pitchFamily="49" charset="0"/>
            </a:endParaRPr>
          </a:p>
        </p:txBody>
      </p:sp>
      <p:sp>
        <p:nvSpPr>
          <p:cNvPr id="10" name="Rectangle 1">
            <a:extLst>
              <a:ext uri="{FF2B5EF4-FFF2-40B4-BE49-F238E27FC236}">
                <a16:creationId xmlns:a16="http://schemas.microsoft.com/office/drawing/2014/main" id="{63421E81-6524-17E5-34ED-467FA85F15D8}"/>
              </a:ext>
            </a:extLst>
          </p:cNvPr>
          <p:cNvSpPr txBox="1">
            <a:spLocks noChangeArrowheads="1"/>
          </p:cNvSpPr>
          <p:nvPr/>
        </p:nvSpPr>
        <p:spPr bwMode="auto">
          <a:xfrm>
            <a:off x="6245182" y="1549101"/>
            <a:ext cx="5485116" cy="494975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400">
                <a:solidFill>
                  <a:srgbClr val="0033B3"/>
                </a:solidFill>
                <a:effectLst/>
                <a:latin typeface="Courier New" panose="02070309020205020404" pitchFamily="49" charset="0"/>
                <a:cs typeface="Courier New" panose="02070309020205020404" pitchFamily="49" charset="0"/>
              </a:rPr>
              <a:t>class </a:t>
            </a:r>
            <a:r>
              <a:rPr lang="en-SG" sz="1400" err="1">
                <a:solidFill>
                  <a:srgbClr val="000000"/>
                </a:solidFill>
                <a:effectLst/>
                <a:latin typeface="Courier New" panose="02070309020205020404" pitchFamily="49" charset="0"/>
                <a:cs typeface="Courier New" panose="02070309020205020404" pitchFamily="49" charset="0"/>
              </a:rPr>
              <a:t>DatabaseConfig</a:t>
            </a:r>
            <a:r>
              <a:rPr lang="en-SG" sz="1400">
                <a:solidFill>
                  <a:srgbClr val="080808"/>
                </a:solidFill>
                <a:effectLst/>
                <a:latin typeface="Courier New" panose="02070309020205020404" pitchFamily="49" charset="0"/>
                <a:cs typeface="Courier New" panose="02070309020205020404" pitchFamily="49" charset="0"/>
              </a:rPr>
              <a:t>:</a:t>
            </a: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80808"/>
                </a:solidFill>
                <a:effectLst/>
                <a:latin typeface="Courier New" panose="02070309020205020404" pitchFamily="49" charset="0"/>
                <a:cs typeface="Courier New" panose="02070309020205020404" pitchFamily="49" charset="0"/>
              </a:rPr>
              <a:t>DB_URL = </a:t>
            </a:r>
            <a:r>
              <a:rPr lang="en-SG" sz="1400">
                <a:solidFill>
                  <a:srgbClr val="067D17"/>
                </a:solidFill>
                <a:effectLst/>
                <a:latin typeface="Courier New" panose="02070309020205020404" pitchFamily="49" charset="0"/>
                <a:cs typeface="Courier New" panose="02070309020205020404" pitchFamily="49" charset="0"/>
              </a:rPr>
              <a:t>'</a:t>
            </a:r>
            <a:r>
              <a:rPr lang="en-SG" sz="1400" err="1">
                <a:solidFill>
                  <a:srgbClr val="067D17"/>
                </a:solidFill>
                <a:effectLst/>
                <a:latin typeface="Courier New" panose="02070309020205020404" pitchFamily="49" charset="0"/>
                <a:cs typeface="Courier New" panose="02070309020205020404" pitchFamily="49" charset="0"/>
              </a:rPr>
              <a:t>postgresql</a:t>
            </a:r>
            <a:r>
              <a:rPr lang="en-SG" sz="1400">
                <a:solidFill>
                  <a:srgbClr val="067D17"/>
                </a:solidFill>
                <a:effectLst/>
                <a:latin typeface="Courier New" panose="02070309020205020404" pitchFamily="49" charset="0"/>
                <a:cs typeface="Courier New" panose="02070309020205020404" pitchFamily="49" charset="0"/>
              </a:rPr>
              <a:t>://my_user:my_password@localhost:5432/</a:t>
            </a:r>
            <a:r>
              <a:rPr lang="en-SG" sz="1400" err="1">
                <a:solidFill>
                  <a:srgbClr val="067D17"/>
                </a:solidFill>
                <a:effectLst/>
                <a:latin typeface="Courier New" panose="02070309020205020404" pitchFamily="49" charset="0"/>
                <a:cs typeface="Courier New" panose="02070309020205020404" pitchFamily="49" charset="0"/>
              </a:rPr>
              <a:t>car_database</a:t>
            </a:r>
            <a:r>
              <a:rPr lang="en-SG" sz="1400">
                <a:solidFill>
                  <a:srgbClr val="067D17"/>
                </a:solidFill>
                <a:effectLst/>
                <a:latin typeface="Courier New" panose="02070309020205020404" pitchFamily="49" charset="0"/>
                <a:cs typeface="Courier New" panose="02070309020205020404" pitchFamily="49" charset="0"/>
              </a:rPr>
              <a:t>'</a:t>
            </a:r>
            <a:br>
              <a:rPr lang="en-SG" sz="1400">
                <a:solidFill>
                  <a:srgbClr val="067D17"/>
                </a:solidFill>
                <a:effectLst/>
                <a:latin typeface="Courier New" panose="02070309020205020404" pitchFamily="49" charset="0"/>
                <a:cs typeface="Courier New" panose="02070309020205020404" pitchFamily="49" charset="0"/>
              </a:rPr>
            </a:br>
            <a:br>
              <a:rPr lang="en-SG" sz="1400">
                <a:solidFill>
                  <a:srgbClr val="067D17"/>
                </a:solidFill>
                <a:effectLst/>
                <a:latin typeface="Courier New" panose="02070309020205020404" pitchFamily="49" charset="0"/>
                <a:cs typeface="Courier New" panose="02070309020205020404" pitchFamily="49" charset="0"/>
              </a:rPr>
            </a:br>
            <a:br>
              <a:rPr lang="en-SG" sz="1400">
                <a:solidFill>
                  <a:srgbClr val="067D17"/>
                </a:solidFill>
                <a:effectLst/>
                <a:latin typeface="Courier New" panose="02070309020205020404" pitchFamily="49" charset="0"/>
                <a:cs typeface="Courier New" panose="02070309020205020404" pitchFamily="49" charset="0"/>
              </a:rPr>
            </a:br>
            <a:r>
              <a:rPr lang="en-SG" sz="1400">
                <a:solidFill>
                  <a:srgbClr val="0033B3"/>
                </a:solidFill>
                <a:effectLst/>
                <a:latin typeface="Courier New" panose="02070309020205020404" pitchFamily="49" charset="0"/>
                <a:cs typeface="Courier New" panose="02070309020205020404" pitchFamily="49" charset="0"/>
              </a:rPr>
              <a:t>class </a:t>
            </a:r>
            <a:r>
              <a:rPr lang="en-SG" sz="1400" err="1">
                <a:solidFill>
                  <a:srgbClr val="000000"/>
                </a:solidFill>
                <a:effectLst/>
                <a:latin typeface="Courier New" panose="02070309020205020404" pitchFamily="49" charset="0"/>
                <a:cs typeface="Courier New" panose="02070309020205020404" pitchFamily="49" charset="0"/>
              </a:rPr>
              <a:t>CarRecords</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9E880D"/>
                </a:solidFill>
                <a:effectLst/>
                <a:latin typeface="Courier New" panose="02070309020205020404" pitchFamily="49" charset="0"/>
                <a:cs typeface="Courier New" panose="02070309020205020404" pitchFamily="49" charset="0"/>
              </a:rPr>
              <a:t>@</a:t>
            </a:r>
            <a:r>
              <a:rPr lang="en-SG" sz="1400" err="1">
                <a:solidFill>
                  <a:srgbClr val="9E880D"/>
                </a:solidFill>
                <a:effectLst/>
                <a:latin typeface="Courier New" panose="02070309020205020404" pitchFamily="49" charset="0"/>
                <a:cs typeface="Courier New" panose="02070309020205020404" pitchFamily="49" charset="0"/>
              </a:rPr>
              <a:t>classmethod</a:t>
            </a:r>
            <a:br>
              <a:rPr lang="en-SG" sz="1400">
                <a:solidFill>
                  <a:srgbClr val="9E880D"/>
                </a:solidFill>
                <a:effectLst/>
                <a:latin typeface="Courier New" panose="02070309020205020404" pitchFamily="49" charset="0"/>
                <a:cs typeface="Courier New" panose="02070309020205020404" pitchFamily="49" charset="0"/>
              </a:rPr>
            </a:br>
            <a:r>
              <a:rPr lang="en-SG" sz="1400">
                <a:solidFill>
                  <a:srgbClr val="9E880D"/>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def </a:t>
            </a:r>
            <a:r>
              <a:rPr lang="en-SG" sz="1400" err="1">
                <a:solidFill>
                  <a:srgbClr val="00627A"/>
                </a:solidFill>
                <a:effectLst/>
                <a:latin typeface="Courier New" panose="02070309020205020404" pitchFamily="49" charset="0"/>
                <a:cs typeface="Courier New" panose="02070309020205020404" pitchFamily="49" charset="0"/>
              </a:rPr>
              <a:t>fetch_car_records</a:t>
            </a:r>
            <a:r>
              <a:rPr lang="en-SG" sz="1400">
                <a:solidFill>
                  <a:srgbClr val="080808"/>
                </a:solidFill>
                <a:effectLst/>
                <a:latin typeface="Courier New" panose="02070309020205020404" pitchFamily="49" charset="0"/>
                <a:cs typeface="Courier New" panose="02070309020205020404" pitchFamily="49" charset="0"/>
              </a:rPr>
              <a:t>(</a:t>
            </a:r>
            <a:r>
              <a:rPr lang="en-SG" sz="1400" err="1">
                <a:solidFill>
                  <a:srgbClr val="94558D"/>
                </a:solidFill>
                <a:effectLst/>
                <a:latin typeface="Courier New" panose="02070309020205020404" pitchFamily="49" charset="0"/>
                <a:cs typeface="Courier New" panose="02070309020205020404" pitchFamily="49" charset="0"/>
              </a:rPr>
              <a:t>cls</a:t>
            </a:r>
            <a:r>
              <a:rPr lang="en-SG" sz="1400">
                <a:solidFill>
                  <a:srgbClr val="080808"/>
                </a:solidFill>
                <a:effectLst/>
                <a:latin typeface="Courier New" panose="02070309020205020404" pitchFamily="49" charset="0"/>
                <a:cs typeface="Courier New" panose="02070309020205020404" pitchFamily="49" charset="0"/>
              </a:rPr>
              <a:t>, model):</a:t>
            </a: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query </a:t>
            </a:r>
            <a:r>
              <a:rPr lang="en-SG" sz="1400">
                <a:solidFill>
                  <a:srgbClr val="080808"/>
                </a:solidFill>
                <a:effectLst/>
                <a:latin typeface="Courier New" panose="02070309020205020404" pitchFamily="49" charset="0"/>
                <a:cs typeface="Courier New" panose="02070309020205020404" pitchFamily="49" charset="0"/>
              </a:rPr>
              <a:t>= text(</a:t>
            </a:r>
            <a:r>
              <a:rPr lang="en-SG" sz="1400">
                <a:solidFill>
                  <a:srgbClr val="067D17"/>
                </a:solidFill>
                <a:effectLst/>
                <a:latin typeface="Courier New" panose="02070309020205020404" pitchFamily="49" charset="0"/>
                <a:cs typeface="Courier New" panose="02070309020205020404" pitchFamily="49" charset="0"/>
              </a:rPr>
              <a:t>"SELECT * FROM cars WHERE model = :model"</a:t>
            </a:r>
            <a:r>
              <a:rPr lang="en-SG" sz="1400">
                <a:solidFill>
                  <a:srgbClr val="080808"/>
                </a:solidFill>
                <a:effectLst/>
                <a:latin typeface="Courier New" panose="02070309020205020404" pitchFamily="49" charset="0"/>
                <a:cs typeface="Courier New" panose="02070309020205020404" pitchFamily="49" charset="0"/>
              </a:rPr>
              <a:t>)</a:t>
            </a:r>
            <a:br>
              <a:rPr lang="en-SG" sz="1400" i="1">
                <a:solidFill>
                  <a:srgbClr val="8C8C8C"/>
                </a:solidFill>
                <a:effectLst/>
                <a:latin typeface="Courier New" panose="02070309020205020404" pitchFamily="49" charset="0"/>
                <a:cs typeface="Courier New" panose="02070309020205020404" pitchFamily="49" charset="0"/>
              </a:rPr>
            </a:br>
            <a:r>
              <a:rPr lang="en-SG" sz="1400" i="1">
                <a:solidFill>
                  <a:srgbClr val="8C8C8C"/>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engine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80808"/>
                </a:solidFill>
                <a:effectLst/>
                <a:latin typeface="Courier New" panose="02070309020205020404" pitchFamily="49" charset="0"/>
                <a:cs typeface="Courier New" panose="02070309020205020404" pitchFamily="49" charset="0"/>
              </a:rPr>
              <a:t>create_engine</a:t>
            </a:r>
            <a:r>
              <a:rPr lang="en-SG" sz="1400">
                <a:solidFill>
                  <a:srgbClr val="080808"/>
                </a:solidFill>
                <a:effectLst/>
                <a:latin typeface="Courier New" panose="02070309020205020404" pitchFamily="49" charset="0"/>
                <a:cs typeface="Courier New" panose="02070309020205020404" pitchFamily="49" charset="0"/>
              </a:rPr>
              <a:t>(</a:t>
            </a:r>
            <a:r>
              <a:rPr lang="en-SG" sz="1400" err="1">
                <a:solidFill>
                  <a:srgbClr val="080808"/>
                </a:solidFill>
                <a:effectLst/>
                <a:latin typeface="Courier New" panose="02070309020205020404" pitchFamily="49" charset="0"/>
                <a:cs typeface="Courier New" panose="02070309020205020404" pitchFamily="49" charset="0"/>
              </a:rPr>
              <a:t>DatabaseConfig.DB_URL</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Session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80808"/>
                </a:solidFill>
                <a:effectLst/>
                <a:latin typeface="Courier New" panose="02070309020205020404" pitchFamily="49" charset="0"/>
                <a:cs typeface="Courier New" panose="02070309020205020404" pitchFamily="49" charset="0"/>
              </a:rPr>
              <a:t>sessionmaker</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660099"/>
                </a:solidFill>
                <a:effectLst/>
                <a:latin typeface="Courier New" panose="02070309020205020404" pitchFamily="49" charset="0"/>
                <a:cs typeface="Courier New" panose="02070309020205020404" pitchFamily="49" charset="0"/>
              </a:rPr>
              <a:t>bind</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engine</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session </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Session</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0000"/>
                </a:solidFill>
                <a:effectLst/>
                <a:latin typeface="Courier New" panose="02070309020205020404" pitchFamily="49" charset="0"/>
                <a:cs typeface="Courier New" panose="02070309020205020404" pitchFamily="49" charset="0"/>
              </a:rPr>
              <a:t>result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session</a:t>
            </a:r>
            <a:r>
              <a:rPr lang="en-SG" sz="1400" err="1">
                <a:solidFill>
                  <a:srgbClr val="080808"/>
                </a:solidFill>
                <a:effectLst/>
                <a:latin typeface="Courier New" panose="02070309020205020404" pitchFamily="49" charset="0"/>
                <a:cs typeface="Courier New" panose="02070309020205020404" pitchFamily="49" charset="0"/>
              </a:rPr>
              <a:t>.execute</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query</a:t>
            </a: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67D17"/>
                </a:solidFill>
                <a:effectLst/>
                <a:latin typeface="Courier New" panose="02070309020205020404" pitchFamily="49" charset="0"/>
                <a:cs typeface="Courier New" panose="02070309020205020404" pitchFamily="49" charset="0"/>
              </a:rPr>
              <a:t>'model'</a:t>
            </a:r>
            <a:r>
              <a:rPr lang="en-SG" sz="1400">
                <a:solidFill>
                  <a:srgbClr val="080808"/>
                </a:solidFill>
                <a:effectLst/>
                <a:latin typeface="Courier New" panose="02070309020205020404" pitchFamily="49" charset="0"/>
                <a:cs typeface="Courier New" panose="02070309020205020404" pitchFamily="49" charset="0"/>
              </a:rPr>
              <a:t>: model}).</a:t>
            </a:r>
            <a:r>
              <a:rPr lang="en-SG" sz="1400" err="1">
                <a:solidFill>
                  <a:srgbClr val="080808"/>
                </a:solidFill>
                <a:effectLst/>
                <a:latin typeface="Courier New" panose="02070309020205020404" pitchFamily="49" charset="0"/>
                <a:cs typeface="Courier New" panose="02070309020205020404" pitchFamily="49" charset="0"/>
              </a:rPr>
              <a:t>fetchall</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car_records</a:t>
            </a:r>
            <a:r>
              <a:rPr lang="en-SG" sz="1400">
                <a:solidFill>
                  <a:srgbClr val="000000"/>
                </a:solidFill>
                <a:effectLst/>
                <a:latin typeface="Courier New" panose="02070309020205020404" pitchFamily="49" charset="0"/>
                <a:cs typeface="Courier New" panose="02070309020205020404" pitchFamily="49" charset="0"/>
              </a:rPr>
              <a:t> </a:t>
            </a: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80808"/>
                </a:solidFill>
                <a:effectLst/>
                <a:latin typeface="Courier New" panose="02070309020205020404" pitchFamily="49" charset="0"/>
                <a:cs typeface="Courier New" panose="02070309020205020404" pitchFamily="49" charset="0"/>
              </a:rPr>
              <a:t>np.array</a:t>
            </a:r>
            <a:r>
              <a:rPr lang="en-SG" sz="1400">
                <a:solidFill>
                  <a:srgbClr val="080808"/>
                </a:solidFill>
                <a:effectLst/>
                <a:latin typeface="Courier New" panose="02070309020205020404" pitchFamily="49" charset="0"/>
                <a:cs typeface="Courier New" panose="02070309020205020404" pitchFamily="49" charset="0"/>
              </a:rPr>
              <a:t>(</a:t>
            </a:r>
            <a:r>
              <a:rPr lang="en-SG" sz="1400">
                <a:solidFill>
                  <a:srgbClr val="000000"/>
                </a:solidFill>
                <a:effectLst/>
                <a:latin typeface="Courier New" panose="02070309020205020404" pitchFamily="49" charset="0"/>
                <a:cs typeface="Courier New" panose="02070309020205020404" pitchFamily="49" charset="0"/>
              </a:rPr>
              <a:t>result</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err="1">
                <a:solidFill>
                  <a:srgbClr val="000000"/>
                </a:solidFill>
                <a:effectLst/>
                <a:latin typeface="Courier New" panose="02070309020205020404" pitchFamily="49" charset="0"/>
                <a:cs typeface="Courier New" panose="02070309020205020404" pitchFamily="49" charset="0"/>
              </a:rPr>
              <a:t>session</a:t>
            </a:r>
            <a:r>
              <a:rPr lang="en-SG" sz="1400" err="1">
                <a:solidFill>
                  <a:srgbClr val="080808"/>
                </a:solidFill>
                <a:effectLst/>
                <a:latin typeface="Courier New" panose="02070309020205020404" pitchFamily="49" charset="0"/>
                <a:cs typeface="Courier New" panose="02070309020205020404" pitchFamily="49" charset="0"/>
              </a:rPr>
              <a:t>.close</a:t>
            </a:r>
            <a:r>
              <a:rPr lang="en-SG" sz="1400">
                <a:solidFill>
                  <a:srgbClr val="080808"/>
                </a:solidFill>
                <a:effectLst/>
                <a:latin typeface="Courier New" panose="02070309020205020404" pitchFamily="49" charset="0"/>
                <a:cs typeface="Courier New" panose="02070309020205020404" pitchFamily="49" charset="0"/>
              </a:rPr>
              <a:t>()</a:t>
            </a:r>
            <a:br>
              <a:rPr lang="en-SG" sz="1400">
                <a:solidFill>
                  <a:srgbClr val="080808"/>
                </a:solidFill>
                <a:effectLst/>
                <a:latin typeface="Courier New" panose="02070309020205020404" pitchFamily="49" charset="0"/>
                <a:cs typeface="Courier New" panose="02070309020205020404" pitchFamily="49" charset="0"/>
              </a:rPr>
            </a:br>
            <a:br>
              <a:rPr lang="en-SG" sz="1400">
                <a:solidFill>
                  <a:srgbClr val="080808"/>
                </a:solidFill>
                <a:effectLst/>
                <a:latin typeface="Courier New" panose="02070309020205020404" pitchFamily="49" charset="0"/>
                <a:cs typeface="Courier New" panose="02070309020205020404" pitchFamily="49" charset="0"/>
              </a:rPr>
            </a:br>
            <a:r>
              <a:rPr lang="en-SG" sz="1400">
                <a:solidFill>
                  <a:srgbClr val="080808"/>
                </a:solidFill>
                <a:effectLst/>
                <a:latin typeface="Courier New" panose="02070309020205020404" pitchFamily="49" charset="0"/>
                <a:cs typeface="Courier New" panose="02070309020205020404" pitchFamily="49" charset="0"/>
              </a:rPr>
              <a:t>        </a:t>
            </a:r>
            <a:r>
              <a:rPr lang="en-SG" sz="1400">
                <a:solidFill>
                  <a:srgbClr val="0033B3"/>
                </a:solidFill>
                <a:effectLst/>
                <a:latin typeface="Courier New" panose="02070309020205020404" pitchFamily="49" charset="0"/>
                <a:cs typeface="Courier New" panose="02070309020205020404" pitchFamily="49" charset="0"/>
              </a:rPr>
              <a:t>return </a:t>
            </a:r>
            <a:r>
              <a:rPr lang="en-SG" sz="1400" err="1">
                <a:solidFill>
                  <a:srgbClr val="000000"/>
                </a:solidFill>
                <a:effectLst/>
                <a:latin typeface="Courier New" panose="02070309020205020404" pitchFamily="49" charset="0"/>
                <a:cs typeface="Courier New" panose="02070309020205020404" pitchFamily="49" charset="0"/>
              </a:rPr>
              <a:t>car_records</a:t>
            </a:r>
            <a:endParaRPr lang="en-SG" sz="1400">
              <a:solidFill>
                <a:srgbClr val="080808"/>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0" y="505879"/>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9720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a:t>Code smells - Overview</a:t>
            </a:r>
          </a:p>
        </p:txBody>
      </p:sp>
      <p:sp>
        <p:nvSpPr>
          <p:cNvPr id="3" name="Content Placeholder 2">
            <a:extLst>
              <a:ext uri="{FF2B5EF4-FFF2-40B4-BE49-F238E27FC236}">
                <a16:creationId xmlns:a16="http://schemas.microsoft.com/office/drawing/2014/main" id="{7F6D434B-E897-BF47-A93B-DDB6E24E788E}"/>
              </a:ext>
            </a:extLst>
          </p:cNvPr>
          <p:cNvSpPr txBox="1">
            <a:spLocks/>
          </p:cNvSpPr>
          <p:nvPr/>
        </p:nvSpPr>
        <p:spPr>
          <a:xfrm>
            <a:off x="159841" y="1076463"/>
            <a:ext cx="3811267" cy="4993379"/>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sz="2000" b="1">
                <a:latin typeface="AA Zuehlke"/>
              </a:rPr>
              <a:t>Readability:</a:t>
            </a:r>
          </a:p>
          <a:p>
            <a:pPr marL="628060" lvl="1" indent="-359410"/>
            <a:r>
              <a:rPr lang="en-US" sz="1800">
                <a:latin typeface="AA Zuehlke"/>
              </a:rPr>
              <a:t>Long methods</a:t>
            </a:r>
          </a:p>
          <a:p>
            <a:pPr marL="628060" lvl="1" indent="-359410"/>
            <a:r>
              <a:rPr lang="en-US" sz="1800">
                <a:latin typeface="AA Zuehlke"/>
              </a:rPr>
              <a:t>Bad comments</a:t>
            </a:r>
          </a:p>
          <a:p>
            <a:pPr marL="628060" lvl="1" indent="-359410"/>
            <a:r>
              <a:rPr lang="en-US" sz="1800">
                <a:latin typeface="AA Zuehlke"/>
              </a:rPr>
              <a:t>Bad variable/method naming</a:t>
            </a:r>
          </a:p>
          <a:p>
            <a:pPr marL="628060" lvl="1" indent="-359410"/>
            <a:r>
              <a:rPr lang="en-US" sz="1800">
                <a:latin typeface="AA Zuehlke"/>
              </a:rPr>
              <a:t>Conditional complexity (long and complicated </a:t>
            </a:r>
            <a:r>
              <a:rPr lang="en-US" sz="1800" err="1">
                <a:latin typeface="AA Zuehlke"/>
              </a:rPr>
              <a:t>boolean</a:t>
            </a:r>
            <a:r>
              <a:rPr lang="en-US" sz="1800">
                <a:latin typeface="AA Zuehlke"/>
              </a:rPr>
              <a:t> expressions)</a:t>
            </a:r>
          </a:p>
          <a:p>
            <a:pPr marL="628060" lvl="1" indent="-359410"/>
            <a:r>
              <a:rPr lang="en-US" sz="1800">
                <a:latin typeface="AA Zuehlke"/>
              </a:rPr>
              <a:t>Cyclomatic complexity (# linearly independent execution paths in a function)</a:t>
            </a:r>
          </a:p>
          <a:p>
            <a:pPr marL="628060" lvl="1" indent="-359410"/>
            <a:r>
              <a:rPr lang="en-US" sz="1800">
                <a:latin typeface="AA Zuehlke"/>
              </a:rPr>
              <a:t>Deeply nested control flow</a:t>
            </a:r>
          </a:p>
          <a:p>
            <a:pPr marL="628060" lvl="1" indent="-359410"/>
            <a:r>
              <a:rPr lang="en-US" sz="1800">
                <a:latin typeface="AA Zuehlke"/>
              </a:rPr>
              <a:t>Temporary fields</a:t>
            </a:r>
          </a:p>
          <a:p>
            <a:pPr marL="628060" lvl="1" indent="-359410"/>
            <a:r>
              <a:rPr lang="en-US" sz="1800">
                <a:latin typeface="AA Zuehlke"/>
              </a:rPr>
              <a:t>Side effects</a:t>
            </a:r>
          </a:p>
          <a:p>
            <a:pPr marL="359410" indent="-359410"/>
            <a:endParaRPr lang="en-US" sz="2000"/>
          </a:p>
        </p:txBody>
      </p:sp>
      <p:sp>
        <p:nvSpPr>
          <p:cNvPr id="4" name="Content Placeholder 2">
            <a:extLst>
              <a:ext uri="{FF2B5EF4-FFF2-40B4-BE49-F238E27FC236}">
                <a16:creationId xmlns:a16="http://schemas.microsoft.com/office/drawing/2014/main" id="{8140B671-6E00-CF43-B173-41BFCE27F681}"/>
              </a:ext>
            </a:extLst>
          </p:cNvPr>
          <p:cNvSpPr txBox="1">
            <a:spLocks/>
          </p:cNvSpPr>
          <p:nvPr/>
        </p:nvSpPr>
        <p:spPr>
          <a:xfrm>
            <a:off x="4402705" y="1076463"/>
            <a:ext cx="3558564" cy="3357793"/>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sz="2000" b="1"/>
              <a:t>Maintainability:</a:t>
            </a:r>
          </a:p>
          <a:p>
            <a:pPr marL="628060" lvl="1" indent="-359410"/>
            <a:r>
              <a:rPr lang="en-US" sz="1800">
                <a:latin typeface="AA Zuehlke"/>
              </a:rPr>
              <a:t>Side effects</a:t>
            </a:r>
          </a:p>
          <a:p>
            <a:pPr marL="628060" lvl="1" indent="-359410"/>
            <a:r>
              <a:rPr lang="en-US" sz="1800">
                <a:latin typeface="AA Zuehlke"/>
              </a:rPr>
              <a:t>Duplicate code</a:t>
            </a:r>
          </a:p>
          <a:p>
            <a:pPr marL="628060" lvl="1" indent="-359410"/>
            <a:r>
              <a:rPr lang="en-US" sz="1800">
                <a:latin typeface="AA Zuehlke"/>
              </a:rPr>
              <a:t>Magic strings/numbers</a:t>
            </a:r>
          </a:p>
          <a:p>
            <a:pPr marL="628060" lvl="1" indent="-359410"/>
            <a:r>
              <a:rPr lang="en-US" sz="1800">
                <a:latin typeface="AA Zuehlke"/>
              </a:rPr>
              <a:t>Single responsibility principle violation</a:t>
            </a:r>
          </a:p>
          <a:p>
            <a:pPr marL="628060" lvl="1" indent="-359410"/>
            <a:r>
              <a:rPr lang="en-US" sz="1800">
                <a:latin typeface="AA Zuehlke"/>
              </a:rPr>
              <a:t>Dead code</a:t>
            </a:r>
          </a:p>
          <a:p>
            <a:pPr marL="628060" lvl="1" indent="-359410"/>
            <a:r>
              <a:rPr lang="en-US" sz="1800">
                <a:latin typeface="AA Zuehlke"/>
              </a:rPr>
              <a:t>High coupling / low cohesion</a:t>
            </a:r>
          </a:p>
          <a:p>
            <a:pPr marL="628060" lvl="1" indent="-359410"/>
            <a:r>
              <a:rPr lang="en-US" sz="1800">
                <a:latin typeface="AA Zuehlke"/>
              </a:rPr>
              <a:t>Primitive Obsession</a:t>
            </a:r>
          </a:p>
        </p:txBody>
      </p:sp>
      <p:sp>
        <p:nvSpPr>
          <p:cNvPr id="5" name="Content Placeholder 2">
            <a:extLst>
              <a:ext uri="{FF2B5EF4-FFF2-40B4-BE49-F238E27FC236}">
                <a16:creationId xmlns:a16="http://schemas.microsoft.com/office/drawing/2014/main" id="{02331D14-4B7F-5441-A002-5174193DCB24}"/>
              </a:ext>
            </a:extLst>
          </p:cNvPr>
          <p:cNvSpPr txBox="1">
            <a:spLocks/>
          </p:cNvSpPr>
          <p:nvPr/>
        </p:nvSpPr>
        <p:spPr>
          <a:xfrm>
            <a:off x="8305937" y="1076463"/>
            <a:ext cx="3824331" cy="1947004"/>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sz="2000" b="1"/>
              <a:t>Performance:</a:t>
            </a:r>
          </a:p>
          <a:p>
            <a:pPr marL="628060" lvl="1" indent="-359410"/>
            <a:r>
              <a:rPr lang="en-US" sz="1800"/>
              <a:t>Lists instead of </a:t>
            </a:r>
            <a:r>
              <a:rPr lang="en-US" sz="1800" err="1"/>
              <a:t>numpy</a:t>
            </a:r>
            <a:r>
              <a:rPr lang="en-US" sz="1800"/>
              <a:t> arrays</a:t>
            </a:r>
          </a:p>
          <a:p>
            <a:pPr marL="628060" lvl="1" indent="-359410"/>
            <a:r>
              <a:rPr lang="en-US" sz="1800"/>
              <a:t>For loops instead of vectorized operations</a:t>
            </a:r>
          </a:p>
        </p:txBody>
      </p:sp>
      <p:sp>
        <p:nvSpPr>
          <p:cNvPr id="6" name="Content Placeholder 2">
            <a:extLst>
              <a:ext uri="{FF2B5EF4-FFF2-40B4-BE49-F238E27FC236}">
                <a16:creationId xmlns:a16="http://schemas.microsoft.com/office/drawing/2014/main" id="{259DA51C-7858-B142-8AE0-9BE776833753}"/>
              </a:ext>
            </a:extLst>
          </p:cNvPr>
          <p:cNvSpPr txBox="1">
            <a:spLocks/>
          </p:cNvSpPr>
          <p:nvPr/>
        </p:nvSpPr>
        <p:spPr>
          <a:xfrm>
            <a:off x="8305937" y="3023467"/>
            <a:ext cx="3726222" cy="1979113"/>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sz="2000" b="1"/>
              <a:t>Security/robustness:</a:t>
            </a:r>
          </a:p>
          <a:p>
            <a:pPr marL="628060" lvl="1" indent="-359410"/>
            <a:r>
              <a:rPr lang="en-US" sz="1800"/>
              <a:t>Access credentials in the code</a:t>
            </a:r>
          </a:p>
          <a:p>
            <a:pPr marL="628060" lvl="1" indent="-359410"/>
            <a:r>
              <a:rPr lang="en-US" sz="1800" err="1"/>
              <a:t>Unsanitized</a:t>
            </a:r>
            <a:r>
              <a:rPr lang="en-US" sz="1800"/>
              <a:t> queries</a:t>
            </a:r>
          </a:p>
          <a:p>
            <a:pPr marL="628060" lvl="1" indent="-359410"/>
            <a:r>
              <a:rPr lang="en-US" sz="1800"/>
              <a:t>Generic exception handling</a:t>
            </a:r>
          </a:p>
        </p:txBody>
      </p:sp>
      <p:sp>
        <p:nvSpPr>
          <p:cNvPr id="7" name="Content Placeholder 2">
            <a:extLst>
              <a:ext uri="{FF2B5EF4-FFF2-40B4-BE49-F238E27FC236}">
                <a16:creationId xmlns:a16="http://schemas.microsoft.com/office/drawing/2014/main" id="{9DF92980-3DFF-E84D-91BA-6599DE87ACE5}"/>
              </a:ext>
            </a:extLst>
          </p:cNvPr>
          <p:cNvSpPr txBox="1">
            <a:spLocks/>
          </p:cNvSpPr>
          <p:nvPr/>
        </p:nvSpPr>
        <p:spPr>
          <a:xfrm>
            <a:off x="4402705" y="4878429"/>
            <a:ext cx="4181585" cy="1573171"/>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sz="2000" b="1"/>
              <a:t>Migration:</a:t>
            </a:r>
          </a:p>
          <a:p>
            <a:pPr marL="628060" lvl="1" indent="-359410"/>
            <a:r>
              <a:rPr lang="en-US" sz="1800">
                <a:latin typeface="AA Zuehlke"/>
              </a:rPr>
              <a:t>(all smells related to maintainability)</a:t>
            </a:r>
          </a:p>
          <a:p>
            <a:pPr marL="628060" lvl="1" indent="-359410"/>
            <a:r>
              <a:rPr lang="en-US" sz="1800">
                <a:latin typeface="AA Zuehlke"/>
              </a:rPr>
              <a:t>High coupling to a library</a:t>
            </a:r>
          </a:p>
          <a:p>
            <a:pPr marL="359410" indent="-359410"/>
            <a:endParaRPr lang="en-US" sz="2000"/>
          </a:p>
        </p:txBody>
      </p:sp>
    </p:spTree>
    <p:extLst>
      <p:ext uri="{BB962C8B-B14F-4D97-AF65-F5344CB8AC3E}">
        <p14:creationId xmlns:p14="http://schemas.microsoft.com/office/powerpoint/2010/main" val="4257261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A6C536-788E-43E8-A384-9D3CB8D3B188}"/>
              </a:ext>
            </a:extLst>
          </p:cNvPr>
          <p:cNvSpPr>
            <a:spLocks noGrp="1"/>
          </p:cNvSpPr>
          <p:nvPr>
            <p:ph type="body" sz="quarter" idx="11"/>
          </p:nvPr>
        </p:nvSpPr>
        <p:spPr/>
        <p:txBody>
          <a:bodyPr/>
          <a:lstStyle/>
          <a:p>
            <a:r>
              <a:rPr lang="en-US"/>
              <a:t>Clean Code for Python</a:t>
            </a:r>
          </a:p>
        </p:txBody>
      </p:sp>
    </p:spTree>
    <p:extLst>
      <p:ext uri="{BB962C8B-B14F-4D97-AF65-F5344CB8AC3E}">
        <p14:creationId xmlns:p14="http://schemas.microsoft.com/office/powerpoint/2010/main" val="36238555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B5D9F5-7681-47F7-B904-EA80A612A0E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482A5C-6028-4177-96AB-BDF963EBD874}"/>
              </a:ext>
            </a:extLst>
          </p:cNvPr>
          <p:cNvSpPr>
            <a:spLocks noGrp="1"/>
          </p:cNvSpPr>
          <p:nvPr>
            <p:ph type="title"/>
          </p:nvPr>
        </p:nvSpPr>
        <p:spPr/>
        <p:txBody>
          <a:bodyPr/>
          <a:lstStyle/>
          <a:p>
            <a:r>
              <a:rPr lang="de-CH" err="1"/>
              <a:t>What</a:t>
            </a:r>
            <a:r>
              <a:rPr lang="de-CH"/>
              <a:t> </a:t>
            </a:r>
            <a:r>
              <a:rPr lang="de-CH" err="1"/>
              <a:t>is</a:t>
            </a:r>
            <a:r>
              <a:rPr lang="de-CH"/>
              <a:t> PEP?</a:t>
            </a:r>
            <a:endParaRPr lang="en-US"/>
          </a:p>
        </p:txBody>
      </p:sp>
      <p:sp>
        <p:nvSpPr>
          <p:cNvPr id="4" name="Content Placeholder 3">
            <a:extLst>
              <a:ext uri="{FF2B5EF4-FFF2-40B4-BE49-F238E27FC236}">
                <a16:creationId xmlns:a16="http://schemas.microsoft.com/office/drawing/2014/main" id="{AD81D00A-68E3-420F-8036-0D2DB65939C5}"/>
              </a:ext>
            </a:extLst>
          </p:cNvPr>
          <p:cNvSpPr>
            <a:spLocks noGrp="1"/>
          </p:cNvSpPr>
          <p:nvPr>
            <p:ph sz="quarter" idx="14"/>
          </p:nvPr>
        </p:nvSpPr>
        <p:spPr/>
        <p:txBody>
          <a:bodyPr/>
          <a:lstStyle/>
          <a:p>
            <a:pPr marL="0" indent="0">
              <a:buNone/>
            </a:pPr>
            <a:r>
              <a:rPr lang="en-US" dirty="0"/>
              <a:t>“PEP stands for </a:t>
            </a:r>
            <a:r>
              <a:rPr lang="en-US" dirty="0">
                <a:latin typeface="AA Zuehlke Medium" panose="02000603060000020004" pitchFamily="2" charset="0"/>
              </a:rPr>
              <a:t>Python Enhancement Proposal</a:t>
            </a:r>
            <a:r>
              <a:rPr lang="en-US" dirty="0"/>
              <a:t>. A PEP is a design document providing information to the Python community, or describing a new feature for Python or its processes or environment. The PEP should provide a concise technical specification of the feature and a rationale for the feature” (from </a:t>
            </a:r>
            <a:r>
              <a:rPr lang="en-US" dirty="0">
                <a:hlinkClick r:id="rId3"/>
              </a:rPr>
              <a:t>PEP 1</a:t>
            </a:r>
            <a:r>
              <a:rPr lang="en-US" dirty="0"/>
              <a:t>)</a:t>
            </a:r>
          </a:p>
          <a:p>
            <a:r>
              <a:rPr lang="en-US" dirty="0">
                <a:hlinkClick r:id="rId4"/>
              </a:rPr>
              <a:t>PEP 8 </a:t>
            </a:r>
            <a:r>
              <a:rPr lang="en-US" dirty="0"/>
              <a:t>-- Style Guide for Python Code</a:t>
            </a:r>
          </a:p>
          <a:p>
            <a:r>
              <a:rPr lang="en-US" dirty="0">
                <a:hlinkClick r:id="rId5"/>
              </a:rPr>
              <a:t>PEP 20 </a:t>
            </a:r>
            <a:r>
              <a:rPr lang="en-US" dirty="0"/>
              <a:t>-- The Zen of Python</a:t>
            </a:r>
          </a:p>
          <a:p>
            <a:endParaRPr lang="en-US" b="1" dirty="0"/>
          </a:p>
          <a:p>
            <a:endParaRPr lang="en-US" dirty="0"/>
          </a:p>
        </p:txBody>
      </p:sp>
    </p:spTree>
    <p:extLst>
      <p:ext uri="{BB962C8B-B14F-4D97-AF65-F5344CB8AC3E}">
        <p14:creationId xmlns:p14="http://schemas.microsoft.com/office/powerpoint/2010/main" val="1197820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98824-AAE9-4896-92E9-B6AE3438C516}"/>
              </a:ext>
            </a:extLst>
          </p:cNvPr>
          <p:cNvSpPr>
            <a:spLocks noGrp="1"/>
          </p:cNvSpPr>
          <p:nvPr>
            <p:ph type="title"/>
          </p:nvPr>
        </p:nvSpPr>
        <p:spPr/>
        <p:txBody>
          <a:bodyPr/>
          <a:lstStyle/>
          <a:p>
            <a:r>
              <a:rPr lang="en-US"/>
              <a:t>Formatting</a:t>
            </a:r>
          </a:p>
        </p:txBody>
      </p:sp>
      <p:sp>
        <p:nvSpPr>
          <p:cNvPr id="4" name="Content Placeholder 3">
            <a:extLst>
              <a:ext uri="{FF2B5EF4-FFF2-40B4-BE49-F238E27FC236}">
                <a16:creationId xmlns:a16="http://schemas.microsoft.com/office/drawing/2014/main" id="{01BAD74D-EF3C-4143-B8DE-4FFC0550452C}"/>
              </a:ext>
            </a:extLst>
          </p:cNvPr>
          <p:cNvSpPr>
            <a:spLocks noGrp="1"/>
          </p:cNvSpPr>
          <p:nvPr>
            <p:ph sz="quarter" idx="14"/>
          </p:nvPr>
        </p:nvSpPr>
        <p:spPr>
          <a:xfrm>
            <a:off x="406398" y="1117003"/>
            <a:ext cx="9652002" cy="4662246"/>
          </a:xfrm>
        </p:spPr>
        <p:txBody>
          <a:bodyPr/>
          <a:lstStyle/>
          <a:p>
            <a:r>
              <a:rPr lang="en-US" dirty="0"/>
              <a:t>Some general rules from PEP 8:</a:t>
            </a:r>
          </a:p>
          <a:p>
            <a:pPr lvl="1"/>
            <a:r>
              <a:rPr lang="en-US" dirty="0"/>
              <a:t>Check that all your instance variables are defined in __</a:t>
            </a:r>
            <a:r>
              <a:rPr lang="en-US" dirty="0" err="1"/>
              <a:t>init</a:t>
            </a:r>
            <a:r>
              <a:rPr lang="en-US" dirty="0"/>
              <a:t>__.</a:t>
            </a:r>
          </a:p>
          <a:p>
            <a:pPr lvl="1"/>
            <a:r>
              <a:rPr lang="en-US" dirty="0"/>
              <a:t>Imports have the following orders: standard language, third party packages, your packages</a:t>
            </a:r>
          </a:p>
          <a:p>
            <a:pPr lvl="1"/>
            <a:r>
              <a:rPr lang="en-US" dirty="0"/>
              <a:t>Use two newlines between module level objects e.g. two classes</a:t>
            </a:r>
          </a:p>
          <a:p>
            <a:pPr lvl="1"/>
            <a:r>
              <a:rPr lang="en-US" dirty="0"/>
              <a:t>Use one newline within a class e.g. methods within a class</a:t>
            </a:r>
          </a:p>
          <a:p>
            <a:pPr lvl="1"/>
            <a:r>
              <a:rPr lang="en-US" dirty="0"/>
              <a:t>A Python file always ends with a newline</a:t>
            </a:r>
          </a:p>
          <a:p>
            <a:pPr lvl="1"/>
            <a:r>
              <a:rPr lang="en-US" dirty="0"/>
              <a:t>Avoid placing newlines within class e.g. between function header and body</a:t>
            </a:r>
          </a:p>
          <a:p>
            <a:pPr lvl="1"/>
            <a:r>
              <a:rPr lang="en-US" dirty="0"/>
              <a:t>Avoid passing *</a:t>
            </a:r>
            <a:r>
              <a:rPr lang="en-US" dirty="0" err="1"/>
              <a:t>args</a:t>
            </a:r>
            <a:r>
              <a:rPr lang="en-US" dirty="0"/>
              <a:t> or **</a:t>
            </a:r>
            <a:r>
              <a:rPr lang="en-US" dirty="0" err="1"/>
              <a:t>kwargs</a:t>
            </a:r>
            <a:r>
              <a:rPr lang="en-US" dirty="0"/>
              <a:t> in normal cases </a:t>
            </a:r>
            <a:r>
              <a:rPr lang="en-US" dirty="0">
                <a:sym typeface="Wingdings" panose="05000000000000000000" pitchFamily="2" charset="2"/>
              </a:rPr>
              <a:t> be as explicit as possible</a:t>
            </a:r>
          </a:p>
          <a:p>
            <a:pPr lvl="1"/>
            <a:r>
              <a:rPr lang="en-US" dirty="0">
                <a:sym typeface="Wingdings" panose="05000000000000000000" pitchFamily="2" charset="2"/>
              </a:rPr>
              <a:t>Try to have calling functions close to each other e.g. f1  f2  f3 all next to each other</a:t>
            </a:r>
          </a:p>
          <a:p>
            <a:pPr lvl="1"/>
            <a:endParaRPr lang="en-US" dirty="0"/>
          </a:p>
        </p:txBody>
      </p:sp>
      <p:sp>
        <p:nvSpPr>
          <p:cNvPr id="5" name="TextBox 4">
            <a:extLst>
              <a:ext uri="{FF2B5EF4-FFF2-40B4-BE49-F238E27FC236}">
                <a16:creationId xmlns:a16="http://schemas.microsoft.com/office/drawing/2014/main" id="{9A968C04-EBA6-43B7-B9ED-9EFE009911A2}"/>
              </a:ext>
            </a:extLst>
          </p:cNvPr>
          <p:cNvSpPr txBox="1"/>
          <p:nvPr/>
        </p:nvSpPr>
        <p:spPr>
          <a:xfrm>
            <a:off x="3984811" y="5726653"/>
            <a:ext cx="4222377" cy="578224"/>
          </a:xfrm>
          <a:prstGeom prst="rect">
            <a:avLst/>
          </a:prstGeom>
          <a:noFill/>
        </p:spPr>
        <p:txBody>
          <a:bodyPr wrap="none" lIns="0" tIns="0" rIns="0" bIns="0" rtlCol="0">
            <a:noAutofit/>
          </a:bodyPr>
          <a:lstStyle/>
          <a:p>
            <a:pPr algn="l"/>
            <a:r>
              <a:rPr lang="en-US" sz="2400" b="1">
                <a:latin typeface="AA Zuehlke" pitchFamily="2" charset="0"/>
              </a:rPr>
              <a:t>Ctrl + Alt + L is your best friend!</a:t>
            </a:r>
          </a:p>
        </p:txBody>
      </p:sp>
    </p:spTree>
    <p:extLst>
      <p:ext uri="{BB962C8B-B14F-4D97-AF65-F5344CB8AC3E}">
        <p14:creationId xmlns:p14="http://schemas.microsoft.com/office/powerpoint/2010/main" val="403676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Git terminologies</a:t>
            </a: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https://www.pluralsight.com/resources/blog/cloud/git-terms-explained</a:t>
            </a:r>
            <a:r>
              <a:rPr lang="en-US" sz="1400">
                <a:latin typeface="AA Zuehlke" pitchFamily="2" charset="0"/>
              </a:rPr>
              <a:t> </a:t>
            </a:r>
          </a:p>
        </p:txBody>
      </p:sp>
      <p:sp>
        <p:nvSpPr>
          <p:cNvPr id="2" name="TextBox 1">
            <a:extLst>
              <a:ext uri="{FF2B5EF4-FFF2-40B4-BE49-F238E27FC236}">
                <a16:creationId xmlns:a16="http://schemas.microsoft.com/office/drawing/2014/main" id="{3D4C1E8E-E828-CCD2-0238-6224921E3F5D}"/>
              </a:ext>
            </a:extLst>
          </p:cNvPr>
          <p:cNvSpPr txBox="1"/>
          <p:nvPr/>
        </p:nvSpPr>
        <p:spPr>
          <a:xfrm>
            <a:off x="10071100" y="3429000"/>
            <a:ext cx="1143000" cy="952500"/>
          </a:xfrm>
          <a:prstGeom prst="rect">
            <a:avLst/>
          </a:prstGeom>
          <a:noFill/>
        </p:spPr>
        <p:txBody>
          <a:bodyPr wrap="square" lIns="0" tIns="0" rIns="0" bIns="0" rtlCol="0">
            <a:noAutofit/>
          </a:bodyPr>
          <a:lstStyle/>
          <a:p>
            <a:pPr algn="l"/>
            <a:endParaRPr lang="en-US" sz="2200" err="1">
              <a:latin typeface="AA Zuehlke" pitchFamily="2" charset="0"/>
            </a:endParaRPr>
          </a:p>
        </p:txBody>
      </p:sp>
      <p:sp>
        <p:nvSpPr>
          <p:cNvPr id="5" name="Content Placeholder 3">
            <a:extLst>
              <a:ext uri="{FF2B5EF4-FFF2-40B4-BE49-F238E27FC236}">
                <a16:creationId xmlns:a16="http://schemas.microsoft.com/office/drawing/2014/main" id="{BA98D05F-AC5E-38BE-85A2-6FC8C48313A0}"/>
              </a:ext>
            </a:extLst>
          </p:cNvPr>
          <p:cNvSpPr txBox="1">
            <a:spLocks/>
          </p:cNvSpPr>
          <p:nvPr/>
        </p:nvSpPr>
        <p:spPr>
          <a:xfrm>
            <a:off x="406398" y="1789353"/>
            <a:ext cx="11379200" cy="2592148"/>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kumimoji="0" lang="en-US" altLang="de-DE" sz="2400" b="1" i="0" u="none" strike="noStrike" cap="none" normalizeH="0" baseline="0">
                <a:ln>
                  <a:noFill/>
                </a:ln>
                <a:solidFill>
                  <a:schemeClr val="tx1"/>
                </a:solidFill>
                <a:effectLst/>
                <a:latin typeface="+mn-lt"/>
              </a:rPr>
              <a:t>Clone: </a:t>
            </a:r>
            <a:r>
              <a:rPr kumimoji="0" lang="en-US" altLang="de-DE" sz="2400" i="0" u="none" strike="noStrike" cap="none" normalizeH="0" baseline="0">
                <a:ln>
                  <a:noFill/>
                </a:ln>
                <a:solidFill>
                  <a:schemeClr val="tx1"/>
                </a:solidFill>
                <a:effectLst/>
                <a:latin typeface="+mn-lt"/>
              </a:rPr>
              <a:t>A copy of a repository or the action of copying a repository. </a:t>
            </a:r>
          </a:p>
          <a:p>
            <a:r>
              <a:rPr kumimoji="0" lang="en-US" altLang="de-DE" sz="2400" b="1" i="0" u="none" strike="noStrike" cap="none" normalizeH="0" baseline="0">
                <a:ln>
                  <a:noFill/>
                </a:ln>
                <a:solidFill>
                  <a:schemeClr val="tx1"/>
                </a:solidFill>
                <a:effectLst/>
                <a:latin typeface="+mn-lt"/>
              </a:rPr>
              <a:t>Remote: </a:t>
            </a:r>
            <a:r>
              <a:rPr kumimoji="0" lang="en-US" altLang="de-DE" sz="2400" i="0" u="none" strike="noStrike" cap="none" normalizeH="0" baseline="0">
                <a:ln>
                  <a:noFill/>
                </a:ln>
                <a:solidFill>
                  <a:schemeClr val="tx1"/>
                </a:solidFill>
                <a:effectLst/>
                <a:latin typeface="+mn-lt"/>
              </a:rPr>
              <a:t>Versions of your project that are hosted on the Internet or network somewhere. When cloning a repository into your local machine, the copy on your machine becomes a remote-tracking branch that can talk to its original branch (via pushes, pulls, and fetches).</a:t>
            </a:r>
          </a:p>
          <a:p>
            <a:r>
              <a:rPr lang="en-US" altLang="de-DE" b="1">
                <a:latin typeface="+mn-lt"/>
              </a:rPr>
              <a:t>Local: </a:t>
            </a:r>
            <a:r>
              <a:rPr lang="en-US" altLang="de-DE">
                <a:latin typeface="+mn-lt"/>
              </a:rPr>
              <a:t>A copy of the entire project's history and codebase that resides on a local machine.</a:t>
            </a:r>
            <a:endParaRPr kumimoji="0" lang="en-US" altLang="de-DE" sz="2400" b="1" i="0" u="none" strike="noStrike" cap="none" normalizeH="0" baseline="0">
              <a:ln>
                <a:noFill/>
              </a:ln>
              <a:solidFill>
                <a:schemeClr val="tx1"/>
              </a:solidFill>
              <a:effectLst/>
              <a:latin typeface="+mn-lt"/>
            </a:endParaRPr>
          </a:p>
        </p:txBody>
      </p:sp>
      <p:grpSp>
        <p:nvGrpSpPr>
          <p:cNvPr id="26" name="Group 25">
            <a:extLst>
              <a:ext uri="{FF2B5EF4-FFF2-40B4-BE49-F238E27FC236}">
                <a16:creationId xmlns:a16="http://schemas.microsoft.com/office/drawing/2014/main" id="{E9F43618-EAD5-4EBA-547D-B2EDE5B3844A}"/>
              </a:ext>
            </a:extLst>
          </p:cNvPr>
          <p:cNvGrpSpPr/>
          <p:nvPr/>
        </p:nvGrpSpPr>
        <p:grpSpPr>
          <a:xfrm>
            <a:off x="3276598" y="4530721"/>
            <a:ext cx="5638800" cy="1454716"/>
            <a:chOff x="1727200" y="4530721"/>
            <a:chExt cx="5638800" cy="1454716"/>
          </a:xfrm>
        </p:grpSpPr>
        <p:pic>
          <p:nvPicPr>
            <p:cNvPr id="6146" name="Picture 2" descr="What is GitHub? — Pythia Foundations">
              <a:extLst>
                <a:ext uri="{FF2B5EF4-FFF2-40B4-BE49-F238E27FC236}">
                  <a16:creationId xmlns:a16="http://schemas.microsoft.com/office/drawing/2014/main" id="{0ACCFA66-C64D-F90F-4FC9-185CF73E6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4562181"/>
              <a:ext cx="1507589" cy="84801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Open folder outline">
              <a:extLst>
                <a:ext uri="{FF2B5EF4-FFF2-40B4-BE49-F238E27FC236}">
                  <a16:creationId xmlns:a16="http://schemas.microsoft.com/office/drawing/2014/main" id="{0DCF73DB-7307-A82D-6C7D-C8A1BF52AE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33312" y="4530721"/>
              <a:ext cx="914400" cy="914400"/>
            </a:xfrm>
            <a:prstGeom prst="rect">
              <a:avLst/>
            </a:prstGeom>
          </p:spPr>
        </p:pic>
        <p:pic>
          <p:nvPicPr>
            <p:cNvPr id="8" name="Graphic 7" descr="Open folder outline">
              <a:extLst>
                <a:ext uri="{FF2B5EF4-FFF2-40B4-BE49-F238E27FC236}">
                  <a16:creationId xmlns:a16="http://schemas.microsoft.com/office/drawing/2014/main" id="{89780889-0DBE-EB75-F40C-EB03E7F4ED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798" y="4578341"/>
              <a:ext cx="914400" cy="914400"/>
            </a:xfrm>
            <a:prstGeom prst="rect">
              <a:avLst/>
            </a:prstGeom>
          </p:spPr>
        </p:pic>
        <p:pic>
          <p:nvPicPr>
            <p:cNvPr id="16" name="Graphic 15" descr="Laptop with solid fill">
              <a:extLst>
                <a:ext uri="{FF2B5EF4-FFF2-40B4-BE49-F238E27FC236}">
                  <a16:creationId xmlns:a16="http://schemas.microsoft.com/office/drawing/2014/main" id="{1FBB03AE-4CAE-7556-63A3-615CAFE7D5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1600" y="4584691"/>
              <a:ext cx="914400" cy="914400"/>
            </a:xfrm>
            <a:prstGeom prst="rect">
              <a:avLst/>
            </a:prstGeom>
          </p:spPr>
        </p:pic>
        <p:sp>
          <p:nvSpPr>
            <p:cNvPr id="17" name="TextBox 16">
              <a:extLst>
                <a:ext uri="{FF2B5EF4-FFF2-40B4-BE49-F238E27FC236}">
                  <a16:creationId xmlns:a16="http://schemas.microsoft.com/office/drawing/2014/main" id="{BA38F704-3B7F-306E-BF9D-0499386F0390}"/>
                </a:ext>
              </a:extLst>
            </p:cNvPr>
            <p:cNvSpPr txBox="1"/>
            <p:nvPr/>
          </p:nvSpPr>
          <p:spPr>
            <a:xfrm>
              <a:off x="5709642" y="5297928"/>
              <a:ext cx="772712" cy="395977"/>
            </a:xfrm>
            <a:prstGeom prst="rect">
              <a:avLst/>
            </a:prstGeom>
            <a:noFill/>
          </p:spPr>
          <p:txBody>
            <a:bodyPr wrap="none" lIns="0" tIns="0" rIns="0" bIns="0" rtlCol="0">
              <a:noAutofit/>
            </a:bodyPr>
            <a:lstStyle/>
            <a:p>
              <a:pPr algn="l"/>
              <a:r>
                <a:rPr lang="en-US" sz="2200">
                  <a:latin typeface="AA Zuehlke" pitchFamily="2" charset="0"/>
                </a:rPr>
                <a:t>clone</a:t>
              </a:r>
            </a:p>
          </p:txBody>
        </p:sp>
        <p:cxnSp>
          <p:nvCxnSpPr>
            <p:cNvPr id="18" name="Straight Arrow Connector 17">
              <a:extLst>
                <a:ext uri="{FF2B5EF4-FFF2-40B4-BE49-F238E27FC236}">
                  <a16:creationId xmlns:a16="http://schemas.microsoft.com/office/drawing/2014/main" id="{C413171C-0787-B76C-248D-25FA424CB702}"/>
                </a:ext>
              </a:extLst>
            </p:cNvPr>
            <p:cNvCxnSpPr>
              <a:cxnSpLocks/>
              <a:stCxn id="6" idx="3"/>
            </p:cNvCxnSpPr>
            <p:nvPr/>
          </p:nvCxnSpPr>
          <p:spPr>
            <a:xfrm>
              <a:off x="3947712" y="4987921"/>
              <a:ext cx="1691086"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4C5A769-2F3C-38C5-A675-1B650B43DDC6}"/>
                </a:ext>
              </a:extLst>
            </p:cNvPr>
            <p:cNvSpPr txBox="1"/>
            <p:nvPr/>
          </p:nvSpPr>
          <p:spPr>
            <a:xfrm>
              <a:off x="4361458" y="4645905"/>
              <a:ext cx="772712" cy="395977"/>
            </a:xfrm>
            <a:prstGeom prst="rect">
              <a:avLst/>
            </a:prstGeom>
            <a:noFill/>
          </p:spPr>
          <p:txBody>
            <a:bodyPr wrap="none" lIns="0" tIns="0" rIns="0" bIns="0" rtlCol="0">
              <a:noAutofit/>
            </a:bodyPr>
            <a:lstStyle/>
            <a:p>
              <a:pPr algn="l"/>
              <a:r>
                <a:rPr lang="en-US" sz="2200">
                  <a:latin typeface="AA Zuehlke" pitchFamily="2" charset="0"/>
                </a:rPr>
                <a:t>git clone</a:t>
              </a:r>
            </a:p>
          </p:txBody>
        </p:sp>
        <p:sp>
          <p:nvSpPr>
            <p:cNvPr id="23" name="TextBox 22">
              <a:extLst>
                <a:ext uri="{FF2B5EF4-FFF2-40B4-BE49-F238E27FC236}">
                  <a16:creationId xmlns:a16="http://schemas.microsoft.com/office/drawing/2014/main" id="{229C179D-FF0F-6D80-1EC3-E4FA1613740E}"/>
                </a:ext>
              </a:extLst>
            </p:cNvPr>
            <p:cNvSpPr txBox="1"/>
            <p:nvPr/>
          </p:nvSpPr>
          <p:spPr>
            <a:xfrm>
              <a:off x="3145626" y="5322514"/>
              <a:ext cx="772712" cy="395977"/>
            </a:xfrm>
            <a:prstGeom prst="rect">
              <a:avLst/>
            </a:prstGeom>
            <a:noFill/>
          </p:spPr>
          <p:txBody>
            <a:bodyPr wrap="none" lIns="0" tIns="0" rIns="0" bIns="0" rtlCol="0">
              <a:noAutofit/>
            </a:bodyPr>
            <a:lstStyle/>
            <a:p>
              <a:pPr algn="l"/>
              <a:r>
                <a:rPr lang="en-US" sz="2200">
                  <a:solidFill>
                    <a:schemeClr val="accent1"/>
                  </a:solidFill>
                  <a:latin typeface="AA Zuehlke" pitchFamily="2" charset="0"/>
                </a:rPr>
                <a:t>remote</a:t>
              </a:r>
            </a:p>
          </p:txBody>
        </p:sp>
        <p:sp>
          <p:nvSpPr>
            <p:cNvPr id="25" name="TextBox 24">
              <a:extLst>
                <a:ext uri="{FF2B5EF4-FFF2-40B4-BE49-F238E27FC236}">
                  <a16:creationId xmlns:a16="http://schemas.microsoft.com/office/drawing/2014/main" id="{7FF420F5-DAD0-7B9B-DE13-618DCD746FCD}"/>
                </a:ext>
              </a:extLst>
            </p:cNvPr>
            <p:cNvSpPr txBox="1"/>
            <p:nvPr/>
          </p:nvSpPr>
          <p:spPr>
            <a:xfrm>
              <a:off x="5745064" y="5589460"/>
              <a:ext cx="772712" cy="395977"/>
            </a:xfrm>
            <a:prstGeom prst="rect">
              <a:avLst/>
            </a:prstGeom>
            <a:noFill/>
          </p:spPr>
          <p:txBody>
            <a:bodyPr wrap="none" lIns="0" tIns="0" rIns="0" bIns="0" rtlCol="0">
              <a:noAutofit/>
            </a:bodyPr>
            <a:lstStyle/>
            <a:p>
              <a:pPr algn="l"/>
              <a:r>
                <a:rPr lang="en-US" sz="2200">
                  <a:solidFill>
                    <a:schemeClr val="accent1"/>
                  </a:solidFill>
                  <a:latin typeface="AA Zuehlke" pitchFamily="2" charset="0"/>
                </a:rPr>
                <a:t>local</a:t>
              </a:r>
            </a:p>
          </p:txBody>
        </p:sp>
      </p:grpSp>
    </p:spTree>
    <p:extLst>
      <p:ext uri="{BB962C8B-B14F-4D97-AF65-F5344CB8AC3E}">
        <p14:creationId xmlns:p14="http://schemas.microsoft.com/office/powerpoint/2010/main" val="35637294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DE43A41-A416-4B78-A131-5BCCE1E393B9}"/>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8" name="Content Placeholder 7">
            <a:extLst>
              <a:ext uri="{FF2B5EF4-FFF2-40B4-BE49-F238E27FC236}">
                <a16:creationId xmlns:a16="http://schemas.microsoft.com/office/drawing/2014/main" id="{37C73E8B-9CCB-4DB8-A511-1EEE971571DC}"/>
              </a:ext>
            </a:extLst>
          </p:cNvPr>
          <p:cNvSpPr>
            <a:spLocks noGrp="1"/>
          </p:cNvSpPr>
          <p:nvPr>
            <p:ph sz="quarter" idx="14"/>
          </p:nvPr>
        </p:nvSpPr>
        <p:spPr/>
        <p:txBody>
          <a:bodyPr/>
          <a:lstStyle/>
          <a:p>
            <a:pPr marL="359410" indent="-359410"/>
            <a:r>
              <a:rPr lang="en-US" sz="1800" dirty="0"/>
              <a:t>Script-like code (no or few functions)</a:t>
            </a:r>
          </a:p>
          <a:p>
            <a:pPr marL="628060" lvl="1" indent="-359410"/>
            <a:r>
              <a:rPr lang="en-US" sz="1300" dirty="0"/>
              <a:t>usually coming from the «</a:t>
            </a:r>
            <a:r>
              <a:rPr lang="en-US" sz="1300" dirty="0" err="1"/>
              <a:t>Jupyter</a:t>
            </a:r>
            <a:r>
              <a:rPr lang="en-US" sz="1300" dirty="0"/>
              <a:t> Notebook mentality»</a:t>
            </a:r>
          </a:p>
          <a:p>
            <a:pPr marL="359410" indent="-359410"/>
            <a:r>
              <a:rPr lang="en-US" sz="1800" dirty="0"/>
              <a:t>Global variables instead of DTOs or Objects</a:t>
            </a:r>
          </a:p>
          <a:p>
            <a:pPr marL="628060" lvl="1" indent="-359410"/>
            <a:r>
              <a:rPr lang="en-US" sz="1300" dirty="0"/>
              <a:t>As above</a:t>
            </a:r>
          </a:p>
          <a:p>
            <a:pPr marL="359410" indent="-359410"/>
            <a:r>
              <a:rPr lang="en-US" sz="1800" dirty="0"/>
              <a:t>Mutable default parameters</a:t>
            </a:r>
          </a:p>
          <a:p>
            <a:pPr marL="628060" lvl="1" indent="-359410"/>
            <a:r>
              <a:rPr lang="en-US" sz="1300" dirty="0"/>
              <a:t>Risk of unexpected behavior</a:t>
            </a:r>
          </a:p>
          <a:p>
            <a:endParaRPr lang="en-US" sz="1400" b="1" dirty="0">
              <a:solidFill>
                <a:srgbClr val="000080"/>
              </a:solidFill>
              <a:latin typeface="Courier New" panose="02070309020205020404" pitchFamily="49" charset="0"/>
              <a:cs typeface="Courier New" panose="02070309020205020404" pitchFamily="49" charset="0"/>
            </a:endParaRPr>
          </a:p>
        </p:txBody>
      </p:sp>
      <p:sp>
        <p:nvSpPr>
          <p:cNvPr id="4" name="Content Placeholder 2">
            <a:extLst>
              <a:ext uri="{FF2B5EF4-FFF2-40B4-BE49-F238E27FC236}">
                <a16:creationId xmlns:a16="http://schemas.microsoft.com/office/drawing/2014/main" id="{9D96D86A-023F-45BC-B563-A9A52AC43B8F}"/>
              </a:ext>
            </a:extLst>
          </p:cNvPr>
          <p:cNvSpPr txBox="1">
            <a:spLocks/>
          </p:cNvSpPr>
          <p:nvPr/>
        </p:nvSpPr>
        <p:spPr>
          <a:xfrm>
            <a:off x="415810" y="933885"/>
            <a:ext cx="5599979" cy="5513164"/>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endParaRPr lang="en-US" sz="1300"/>
          </a:p>
        </p:txBody>
      </p:sp>
      <p:pic>
        <p:nvPicPr>
          <p:cNvPr id="6" name="Picture 5">
            <a:extLst>
              <a:ext uri="{FF2B5EF4-FFF2-40B4-BE49-F238E27FC236}">
                <a16:creationId xmlns:a16="http://schemas.microsoft.com/office/drawing/2014/main" id="{E0BDC197-33A3-496E-A2A4-54B7519E2503}"/>
              </a:ext>
            </a:extLst>
          </p:cNvPr>
          <p:cNvPicPr>
            <a:picLocks noChangeAspect="1"/>
          </p:cNvPicPr>
          <p:nvPr/>
        </p:nvPicPr>
        <p:blipFill>
          <a:blip r:embed="rId3"/>
          <a:stretch>
            <a:fillRect/>
          </a:stretch>
        </p:blipFill>
        <p:spPr>
          <a:xfrm>
            <a:off x="4951067" y="1789353"/>
            <a:ext cx="7170399" cy="4175988"/>
          </a:xfrm>
          <a:prstGeom prst="rect">
            <a:avLst/>
          </a:prstGeom>
        </p:spPr>
      </p:pic>
      <p:sp>
        <p:nvSpPr>
          <p:cNvPr id="9" name="Rectangle 8">
            <a:extLst>
              <a:ext uri="{FF2B5EF4-FFF2-40B4-BE49-F238E27FC236}">
                <a16:creationId xmlns:a16="http://schemas.microsoft.com/office/drawing/2014/main" id="{5C7277F7-ABAD-4665-A201-5ECE8EF6781E}"/>
              </a:ext>
            </a:extLst>
          </p:cNvPr>
          <p:cNvSpPr/>
          <p:nvPr/>
        </p:nvSpPr>
        <p:spPr>
          <a:xfrm>
            <a:off x="346745" y="4048236"/>
            <a:ext cx="4358744" cy="2462213"/>
          </a:xfrm>
          <a:prstGeom prst="rect">
            <a:avLst/>
          </a:prstGeom>
        </p:spPr>
        <p:txBody>
          <a:bodyPr wrap="square">
            <a:spAutoFit/>
          </a:bodyPr>
          <a:lstStyle/>
          <a:p>
            <a:r>
              <a:rPr lang="en-US" altLang="de-DE" sz="1400" b="1" dirty="0">
                <a:solidFill>
                  <a:srgbClr val="000080"/>
                </a:solidFill>
                <a:latin typeface="Courier New" panose="02070309020205020404" pitchFamily="49" charset="0"/>
                <a:cs typeface="Courier New" panose="02070309020205020404" pitchFamily="49" charset="0"/>
              </a:rPr>
              <a:t>def </a:t>
            </a:r>
            <a:r>
              <a:rPr lang="en-US" altLang="de-DE" sz="1400" dirty="0" err="1">
                <a:solidFill>
                  <a:srgbClr val="000000"/>
                </a:solidFill>
                <a:latin typeface="Courier New" panose="02070309020205020404" pitchFamily="49" charset="0"/>
                <a:cs typeface="Courier New" panose="02070309020205020404" pitchFamily="49" charset="0"/>
              </a:rPr>
              <a:t>append_to</a:t>
            </a:r>
            <a:r>
              <a:rPr lang="en-US" altLang="de-DE" sz="1400" dirty="0">
                <a:solidFill>
                  <a:srgbClr val="000000"/>
                </a:solidFill>
                <a:latin typeface="Courier New" panose="02070309020205020404" pitchFamily="49" charset="0"/>
                <a:cs typeface="Courier New" panose="02070309020205020404" pitchFamily="49" charset="0"/>
              </a:rPr>
              <a:t>(element, </a:t>
            </a:r>
            <a:r>
              <a:rPr lang="en-US" altLang="de-DE" sz="1400" dirty="0" err="1">
                <a:solidFill>
                  <a:srgbClr val="000000"/>
                </a:solidFill>
                <a:latin typeface="Courier New" panose="02070309020205020404" pitchFamily="49" charset="0"/>
                <a:cs typeface="Courier New" panose="02070309020205020404" pitchFamily="49" charset="0"/>
              </a:rPr>
              <a:t>list_in</a:t>
            </a:r>
            <a:r>
              <a:rPr lang="en-US" altLang="de-DE" sz="1400" dirty="0">
                <a:solidFill>
                  <a:srgbClr val="000000"/>
                </a:solidFill>
                <a:latin typeface="Courier New" panose="02070309020205020404" pitchFamily="49" charset="0"/>
                <a:cs typeface="Courier New" panose="02070309020205020404" pitchFamily="49" charset="0"/>
              </a:rPr>
              <a:t>=[]):</a:t>
            </a:r>
            <a:br>
              <a:rPr lang="en-US" altLang="de-DE" sz="1400" dirty="0">
                <a:solidFill>
                  <a:srgbClr val="000000"/>
                </a:solidFill>
                <a:latin typeface="Courier New" panose="02070309020205020404" pitchFamily="49" charset="0"/>
                <a:cs typeface="Courier New" panose="02070309020205020404" pitchFamily="49" charset="0"/>
              </a:rPr>
            </a:br>
            <a:r>
              <a:rPr lang="en-US" altLang="de-DE" sz="1400" dirty="0">
                <a:solidFill>
                  <a:srgbClr val="000000"/>
                </a:solidFill>
                <a:latin typeface="Courier New" panose="02070309020205020404" pitchFamily="49" charset="0"/>
                <a:cs typeface="Courier New" panose="02070309020205020404" pitchFamily="49" charset="0"/>
              </a:rPr>
              <a:t>    </a:t>
            </a:r>
            <a:r>
              <a:rPr lang="en-US" altLang="de-DE" sz="1400" dirty="0" err="1">
                <a:solidFill>
                  <a:srgbClr val="000000"/>
                </a:solidFill>
                <a:latin typeface="Courier New" panose="02070309020205020404" pitchFamily="49" charset="0"/>
                <a:cs typeface="Courier New" panose="02070309020205020404" pitchFamily="49" charset="0"/>
              </a:rPr>
              <a:t>list_in.append</a:t>
            </a:r>
            <a:r>
              <a:rPr lang="en-US" altLang="de-DE" sz="1400" dirty="0">
                <a:solidFill>
                  <a:srgbClr val="000000"/>
                </a:solidFill>
                <a:latin typeface="Courier New" panose="02070309020205020404" pitchFamily="49" charset="0"/>
                <a:cs typeface="Courier New" panose="02070309020205020404" pitchFamily="49" charset="0"/>
              </a:rPr>
              <a:t>(element) </a:t>
            </a:r>
            <a:br>
              <a:rPr lang="en-US" altLang="de-DE" sz="1400" dirty="0">
                <a:solidFill>
                  <a:srgbClr val="000000"/>
                </a:solidFill>
                <a:latin typeface="Courier New" panose="02070309020205020404" pitchFamily="49" charset="0"/>
                <a:cs typeface="Courier New" panose="02070309020205020404" pitchFamily="49" charset="0"/>
              </a:rPr>
            </a:br>
            <a:r>
              <a:rPr lang="en-US" altLang="de-DE" sz="1400" dirty="0">
                <a:solidFill>
                  <a:srgbClr val="000000"/>
                </a:solidFill>
                <a:latin typeface="Courier New" panose="02070309020205020404" pitchFamily="49" charset="0"/>
                <a:cs typeface="Courier New" panose="02070309020205020404" pitchFamily="49" charset="0"/>
              </a:rPr>
              <a:t>    </a:t>
            </a:r>
            <a:r>
              <a:rPr lang="en-US" altLang="de-DE" sz="1400" b="1" dirty="0">
                <a:solidFill>
                  <a:srgbClr val="000080"/>
                </a:solidFill>
                <a:latin typeface="Courier New" panose="02070309020205020404" pitchFamily="49" charset="0"/>
                <a:cs typeface="Courier New" panose="02070309020205020404" pitchFamily="49" charset="0"/>
              </a:rPr>
              <a:t>return </a:t>
            </a:r>
            <a:r>
              <a:rPr lang="en-US" altLang="de-DE" sz="1400" dirty="0" err="1">
                <a:solidFill>
                  <a:srgbClr val="000000"/>
                </a:solidFill>
                <a:latin typeface="Courier New" panose="02070309020205020404" pitchFamily="49" charset="0"/>
                <a:cs typeface="Courier New" panose="02070309020205020404" pitchFamily="49" charset="0"/>
              </a:rPr>
              <a:t>list_in</a:t>
            </a:r>
            <a:endParaRPr lang="en-US" altLang="de-DE" sz="1400" dirty="0">
              <a:solidFill>
                <a:srgbClr val="000000"/>
              </a:solidFill>
              <a:latin typeface="Courier New" panose="02070309020205020404" pitchFamily="49" charset="0"/>
              <a:cs typeface="Courier New" panose="02070309020205020404" pitchFamily="49" charset="0"/>
            </a:endParaRPr>
          </a:p>
          <a:p>
            <a:endParaRPr lang="en-US" altLang="de-DE" sz="1400" dirty="0">
              <a:solidFill>
                <a:srgbClr val="000000"/>
              </a:solidFill>
              <a:latin typeface="Courier New" panose="02070309020205020404" pitchFamily="49" charset="0"/>
              <a:cs typeface="Courier New" panose="02070309020205020404" pitchFamily="49" charset="0"/>
            </a:endParaRPr>
          </a:p>
          <a:p>
            <a:r>
              <a:rPr lang="en-US" altLang="de-DE" sz="1400" dirty="0">
                <a:solidFill>
                  <a:srgbClr val="000000"/>
                </a:solidFill>
                <a:latin typeface="Courier New" panose="02070309020205020404" pitchFamily="49" charset="0"/>
                <a:cs typeface="Courier New" panose="02070309020205020404" pitchFamily="49" charset="0"/>
              </a:rPr>
              <a:t>result1 = </a:t>
            </a:r>
            <a:r>
              <a:rPr lang="en-US" altLang="de-DE" sz="1400" dirty="0" err="1">
                <a:solidFill>
                  <a:srgbClr val="000000"/>
                </a:solidFill>
                <a:latin typeface="Courier New" panose="02070309020205020404" pitchFamily="49" charset="0"/>
                <a:cs typeface="Courier New" panose="02070309020205020404" pitchFamily="49" charset="0"/>
              </a:rPr>
              <a:t>append_to</a:t>
            </a:r>
            <a:r>
              <a:rPr lang="en-US" altLang="de-DE" sz="1400" dirty="0">
                <a:solidFill>
                  <a:srgbClr val="000000"/>
                </a:solidFill>
                <a:latin typeface="Courier New" panose="02070309020205020404" pitchFamily="49" charset="0"/>
                <a:cs typeface="Courier New" panose="02070309020205020404" pitchFamily="49" charset="0"/>
              </a:rPr>
              <a:t>(1)</a:t>
            </a:r>
          </a:p>
          <a:p>
            <a:r>
              <a:rPr lang="en-US" altLang="de-DE" sz="1400" b="1" dirty="0">
                <a:solidFill>
                  <a:srgbClr val="000080"/>
                </a:solidFill>
                <a:latin typeface="Courier New" panose="02070309020205020404" pitchFamily="49" charset="0"/>
                <a:cs typeface="Courier New" panose="02070309020205020404" pitchFamily="49" charset="0"/>
              </a:rPr>
              <a:t>print</a:t>
            </a:r>
            <a:r>
              <a:rPr lang="en-US" altLang="de-DE" sz="1400" dirty="0">
                <a:solidFill>
                  <a:srgbClr val="000000"/>
                </a:solidFill>
                <a:latin typeface="Courier New" panose="02070309020205020404" pitchFamily="49" charset="0"/>
                <a:cs typeface="Courier New" panose="02070309020205020404" pitchFamily="49" charset="0"/>
              </a:rPr>
              <a:t>(result1)  </a:t>
            </a:r>
          </a:p>
          <a:p>
            <a:endParaRPr lang="en-US" altLang="de-DE" sz="1400" dirty="0">
              <a:solidFill>
                <a:srgbClr val="000000"/>
              </a:solidFill>
              <a:latin typeface="Courier New" panose="02070309020205020404" pitchFamily="49" charset="0"/>
              <a:cs typeface="Courier New" panose="02070309020205020404" pitchFamily="49" charset="0"/>
            </a:endParaRPr>
          </a:p>
          <a:p>
            <a:r>
              <a:rPr lang="en-US" altLang="de-DE" sz="1400" dirty="0">
                <a:solidFill>
                  <a:srgbClr val="000000"/>
                </a:solidFill>
                <a:latin typeface="Courier New" panose="02070309020205020404" pitchFamily="49" charset="0"/>
                <a:cs typeface="Courier New" panose="02070309020205020404" pitchFamily="49" charset="0"/>
              </a:rPr>
              <a:t>result2 = </a:t>
            </a:r>
            <a:r>
              <a:rPr lang="en-US" altLang="de-DE" sz="1400" dirty="0" err="1">
                <a:solidFill>
                  <a:srgbClr val="000000"/>
                </a:solidFill>
                <a:latin typeface="Courier New" panose="02070309020205020404" pitchFamily="49" charset="0"/>
                <a:cs typeface="Courier New" panose="02070309020205020404" pitchFamily="49" charset="0"/>
              </a:rPr>
              <a:t>append_to</a:t>
            </a:r>
            <a:r>
              <a:rPr lang="en-US" altLang="de-DE" sz="1400" dirty="0">
                <a:solidFill>
                  <a:srgbClr val="000000"/>
                </a:solidFill>
                <a:latin typeface="Courier New" panose="02070309020205020404" pitchFamily="49" charset="0"/>
                <a:cs typeface="Courier New" panose="02070309020205020404" pitchFamily="49" charset="0"/>
              </a:rPr>
              <a:t>(2)</a:t>
            </a:r>
          </a:p>
          <a:p>
            <a:r>
              <a:rPr lang="en-US" altLang="de-DE" sz="1400" b="1" dirty="0">
                <a:solidFill>
                  <a:srgbClr val="000080"/>
                </a:solidFill>
                <a:latin typeface="Courier New" panose="02070309020205020404" pitchFamily="49" charset="0"/>
                <a:cs typeface="Courier New" panose="02070309020205020404" pitchFamily="49" charset="0"/>
              </a:rPr>
              <a:t>print</a:t>
            </a:r>
            <a:r>
              <a:rPr lang="en-US" altLang="de-DE" sz="1400" dirty="0">
                <a:solidFill>
                  <a:srgbClr val="000000"/>
                </a:solidFill>
                <a:latin typeface="Courier New" panose="02070309020205020404" pitchFamily="49" charset="0"/>
                <a:cs typeface="Courier New" panose="02070309020205020404" pitchFamily="49" charset="0"/>
              </a:rPr>
              <a:t>(result2)  </a:t>
            </a:r>
          </a:p>
          <a:p>
            <a:endParaRPr lang="en-US" altLang="de-DE" sz="1400" dirty="0">
              <a:solidFill>
                <a:srgbClr val="000000"/>
              </a:solidFill>
              <a:latin typeface="Courier New" panose="02070309020205020404" pitchFamily="49" charset="0"/>
              <a:cs typeface="Courier New" panose="02070309020205020404" pitchFamily="49" charset="0"/>
            </a:endParaRPr>
          </a:p>
          <a:p>
            <a:r>
              <a:rPr lang="en-US" altLang="de-DE" sz="1400" b="1" dirty="0">
                <a:solidFill>
                  <a:srgbClr val="000080"/>
                </a:solidFill>
                <a:latin typeface="Courier New" panose="02070309020205020404" pitchFamily="49" charset="0"/>
                <a:cs typeface="Courier New" panose="02070309020205020404" pitchFamily="49" charset="0"/>
              </a:rPr>
              <a:t>print</a:t>
            </a:r>
            <a:r>
              <a:rPr lang="en-US" altLang="de-DE" sz="1400" dirty="0">
                <a:solidFill>
                  <a:srgbClr val="000000"/>
                </a:solidFill>
                <a:latin typeface="Courier New" panose="02070309020205020404" pitchFamily="49" charset="0"/>
                <a:cs typeface="Courier New" panose="02070309020205020404" pitchFamily="49" charset="0"/>
              </a:rPr>
              <a:t>(result1) </a:t>
            </a:r>
          </a:p>
        </p:txBody>
      </p:sp>
    </p:spTree>
    <p:extLst>
      <p:ext uri="{BB962C8B-B14F-4D97-AF65-F5344CB8AC3E}">
        <p14:creationId xmlns:p14="http://schemas.microsoft.com/office/powerpoint/2010/main" val="19406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624547-AB01-4B92-BD64-BA70D8293994}"/>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5" name="Content Placeholder 4">
            <a:extLst>
              <a:ext uri="{FF2B5EF4-FFF2-40B4-BE49-F238E27FC236}">
                <a16:creationId xmlns:a16="http://schemas.microsoft.com/office/drawing/2014/main" id="{6A5C1A7E-5C9F-49E2-9BB9-BC9BF4D2562C}"/>
              </a:ext>
            </a:extLst>
          </p:cNvPr>
          <p:cNvSpPr>
            <a:spLocks noGrp="1"/>
          </p:cNvSpPr>
          <p:nvPr>
            <p:ph sz="quarter" idx="14"/>
          </p:nvPr>
        </p:nvSpPr>
        <p:spPr/>
        <p:txBody>
          <a:bodyPr/>
          <a:lstStyle/>
          <a:p>
            <a:pPr marL="359410" indent="-359410"/>
            <a:r>
              <a:rPr lang="en-US" sz="1800" dirty="0"/>
              <a:t>Accessing underscored variables/methods from other classes</a:t>
            </a:r>
          </a:p>
          <a:p>
            <a:pPr marL="628060" lvl="1" indent="-359410"/>
            <a:r>
              <a:rPr lang="en-US" sz="1300" dirty="0"/>
              <a:t>Violates encapsulation principle</a:t>
            </a:r>
          </a:p>
          <a:p>
            <a:endParaRPr lang="en-US" dirty="0"/>
          </a:p>
        </p:txBody>
      </p:sp>
      <p:sp>
        <p:nvSpPr>
          <p:cNvPr id="7" name="TextBox 6">
            <a:extLst>
              <a:ext uri="{FF2B5EF4-FFF2-40B4-BE49-F238E27FC236}">
                <a16:creationId xmlns:a16="http://schemas.microsoft.com/office/drawing/2014/main" id="{7AAD0845-ECC3-49D8-B16D-ABDCC0E2FA65}"/>
              </a:ext>
            </a:extLst>
          </p:cNvPr>
          <p:cNvSpPr txBox="1"/>
          <p:nvPr/>
        </p:nvSpPr>
        <p:spPr>
          <a:xfrm>
            <a:off x="1367881" y="2827814"/>
            <a:ext cx="9456234" cy="2585323"/>
          </a:xfrm>
          <a:prstGeom prst="rect">
            <a:avLst/>
          </a:prstGeom>
          <a:noFill/>
        </p:spPr>
        <p:txBody>
          <a:bodyPr wrap="square">
            <a:spAutoFit/>
          </a:bodyPr>
          <a:lstStyle/>
          <a:p>
            <a:r>
              <a:rPr lang="de-DE" altLang="de-DE" sz="1800" b="1" dirty="0" err="1">
                <a:solidFill>
                  <a:srgbClr val="000080"/>
                </a:solidFill>
                <a:latin typeface="Courier New" panose="02070309020205020404" pitchFamily="49" charset="0"/>
                <a:cs typeface="Courier New" panose="02070309020205020404" pitchFamily="49" charset="0"/>
              </a:rPr>
              <a:t>class</a:t>
            </a:r>
            <a:r>
              <a:rPr lang="de-DE" altLang="de-DE" sz="1800" b="1" dirty="0">
                <a:solidFill>
                  <a:srgbClr val="000080"/>
                </a:solidFill>
                <a:latin typeface="Courier New" panose="02070309020205020404" pitchFamily="49" charset="0"/>
                <a:cs typeface="Courier New" panose="02070309020205020404" pitchFamily="49" charset="0"/>
              </a:rPr>
              <a:t> </a:t>
            </a:r>
            <a:r>
              <a:rPr lang="de-DE" altLang="de-DE" sz="1800" dirty="0">
                <a:solidFill>
                  <a:srgbClr val="000000"/>
                </a:solidFill>
                <a:latin typeface="Courier New" panose="02070309020205020404" pitchFamily="49" charset="0"/>
                <a:cs typeface="Courier New" panose="02070309020205020404" pitchFamily="49" charset="0"/>
              </a:rPr>
              <a:t>Person: </a:t>
            </a:r>
            <a:br>
              <a:rPr lang="de-DE" altLang="de-DE" sz="1800" dirty="0">
                <a:solidFill>
                  <a:srgbClr val="000080"/>
                </a:solidFill>
                <a:latin typeface="Courier New" panose="02070309020205020404" pitchFamily="49" charset="0"/>
                <a:cs typeface="Courier New" panose="02070309020205020404" pitchFamily="49" charset="0"/>
              </a:rPr>
            </a:br>
            <a:r>
              <a:rPr lang="de-DE" altLang="de-DE" sz="1800" dirty="0">
                <a:solidFill>
                  <a:srgbClr val="000080"/>
                </a:solidFill>
                <a:latin typeface="Courier New" panose="02070309020205020404" pitchFamily="49" charset="0"/>
                <a:cs typeface="Courier New" panose="02070309020205020404" pitchFamily="49" charset="0"/>
              </a:rPr>
              <a:t>    </a:t>
            </a:r>
            <a:r>
              <a:rPr lang="de-DE" altLang="de-DE" sz="1800" b="1" dirty="0" err="1">
                <a:solidFill>
                  <a:srgbClr val="000080"/>
                </a:solidFill>
                <a:latin typeface="Courier New" panose="02070309020205020404" pitchFamily="49" charset="0"/>
                <a:cs typeface="Courier New" panose="02070309020205020404" pitchFamily="49" charset="0"/>
              </a:rPr>
              <a:t>def</a:t>
            </a:r>
            <a:r>
              <a:rPr lang="de-DE" altLang="de-DE" sz="1800" b="1" dirty="0">
                <a:solidFill>
                  <a:srgbClr val="000080"/>
                </a:solidFill>
                <a:latin typeface="Courier New" panose="02070309020205020404" pitchFamily="49" charset="0"/>
                <a:cs typeface="Courier New" panose="02070309020205020404" pitchFamily="49" charset="0"/>
              </a:rPr>
              <a:t> </a:t>
            </a:r>
            <a:r>
              <a:rPr lang="de-DE" altLang="de-DE" sz="1800" dirty="0">
                <a:solidFill>
                  <a:srgbClr val="B200B2"/>
                </a:solidFill>
                <a:latin typeface="Courier New" panose="02070309020205020404" pitchFamily="49" charset="0"/>
                <a:cs typeface="Courier New" panose="02070309020205020404" pitchFamily="49" charset="0"/>
              </a:rPr>
              <a:t>__</a:t>
            </a:r>
            <a:r>
              <a:rPr lang="de-DE" altLang="de-DE" sz="1800" dirty="0" err="1">
                <a:solidFill>
                  <a:srgbClr val="B200B2"/>
                </a:solidFill>
                <a:latin typeface="Courier New" panose="02070309020205020404" pitchFamily="49" charset="0"/>
                <a:cs typeface="Courier New" panose="02070309020205020404" pitchFamily="49" charset="0"/>
              </a:rPr>
              <a:t>init</a:t>
            </a:r>
            <a:r>
              <a:rPr lang="de-DE" altLang="de-DE" sz="1800" dirty="0">
                <a:solidFill>
                  <a:srgbClr val="B200B2"/>
                </a:solidFill>
                <a:latin typeface="Courier New" panose="02070309020205020404" pitchFamily="49" charset="0"/>
                <a:cs typeface="Courier New" panose="02070309020205020404" pitchFamily="49" charset="0"/>
              </a:rPr>
              <a:t>__</a:t>
            </a:r>
            <a:r>
              <a:rPr lang="de-DE" altLang="de-DE" sz="1800" dirty="0">
                <a:solidFill>
                  <a:srgbClr val="000000"/>
                </a:solidFill>
                <a:latin typeface="Courier New" panose="02070309020205020404" pitchFamily="49" charset="0"/>
                <a:cs typeface="Courier New" panose="02070309020205020404" pitchFamily="49" charset="0"/>
              </a:rPr>
              <a:t>(</a:t>
            </a:r>
            <a:r>
              <a:rPr lang="de-DE" altLang="de-DE" sz="1800" dirty="0" err="1">
                <a:solidFill>
                  <a:srgbClr val="94558D"/>
                </a:solidFill>
                <a:latin typeface="Courier New" panose="02070309020205020404" pitchFamily="49" charset="0"/>
                <a:cs typeface="Courier New" panose="02070309020205020404" pitchFamily="49" charset="0"/>
              </a:rPr>
              <a:t>self</a:t>
            </a:r>
            <a:r>
              <a:rPr lang="de-DE" altLang="de-DE" sz="1800" dirty="0">
                <a:solidFill>
                  <a:srgbClr val="000000"/>
                </a:solidFill>
                <a:latin typeface="Courier New" panose="02070309020205020404" pitchFamily="49" charset="0"/>
                <a:cs typeface="Courier New" panose="02070309020205020404" pitchFamily="49" charset="0"/>
              </a:rPr>
              <a:t>, </a:t>
            </a:r>
            <a:r>
              <a:rPr lang="de-DE" altLang="de-DE" sz="1800" dirty="0" err="1">
                <a:solidFill>
                  <a:srgbClr val="000000"/>
                </a:solidFill>
                <a:latin typeface="Courier New" panose="02070309020205020404" pitchFamily="49" charset="0"/>
                <a:cs typeface="Courier New" panose="02070309020205020404" pitchFamily="49" charset="0"/>
              </a:rPr>
              <a:t>first_name</a:t>
            </a:r>
            <a:r>
              <a:rPr lang="de-DE" altLang="de-DE" sz="1800" dirty="0">
                <a:solidFill>
                  <a:srgbClr val="000000"/>
                </a:solidFill>
                <a:latin typeface="Courier New" panose="02070309020205020404" pitchFamily="49" charset="0"/>
                <a:cs typeface="Courier New" panose="02070309020205020404" pitchFamily="49" charset="0"/>
              </a:rPr>
              <a:t>: </a:t>
            </a:r>
            <a:r>
              <a:rPr lang="de-DE" altLang="de-DE" sz="1800" dirty="0" err="1">
                <a:solidFill>
                  <a:srgbClr val="000080"/>
                </a:solidFill>
                <a:latin typeface="Courier New" panose="02070309020205020404" pitchFamily="49" charset="0"/>
                <a:cs typeface="Courier New" panose="02070309020205020404" pitchFamily="49" charset="0"/>
              </a:rPr>
              <a:t>str</a:t>
            </a:r>
            <a:r>
              <a:rPr lang="de-DE" altLang="de-DE" sz="1800" dirty="0">
                <a:solidFill>
                  <a:srgbClr val="000000"/>
                </a:solidFill>
                <a:latin typeface="Courier New" panose="02070309020205020404" pitchFamily="49" charset="0"/>
                <a:cs typeface="Courier New" panose="02070309020205020404" pitchFamily="49" charset="0"/>
              </a:rPr>
              <a:t> , </a:t>
            </a:r>
            <a:r>
              <a:rPr lang="de-DE" altLang="de-DE" sz="1800" dirty="0" err="1">
                <a:solidFill>
                  <a:srgbClr val="000000"/>
                </a:solidFill>
                <a:latin typeface="Courier New" panose="02070309020205020404" pitchFamily="49" charset="0"/>
                <a:cs typeface="Courier New" panose="02070309020205020404" pitchFamily="49" charset="0"/>
              </a:rPr>
              <a:t>last_name</a:t>
            </a:r>
            <a:r>
              <a:rPr lang="de-DE" altLang="de-DE" sz="1800" dirty="0">
                <a:solidFill>
                  <a:srgbClr val="000000"/>
                </a:solidFill>
                <a:latin typeface="Courier New" panose="02070309020205020404" pitchFamily="49" charset="0"/>
                <a:cs typeface="Courier New" panose="02070309020205020404" pitchFamily="49" charset="0"/>
              </a:rPr>
              <a:t>: </a:t>
            </a:r>
            <a:r>
              <a:rPr lang="de-DE" altLang="de-DE" sz="1800" dirty="0" err="1">
                <a:solidFill>
                  <a:srgbClr val="000080"/>
                </a:solidFill>
                <a:latin typeface="Courier New" panose="02070309020205020404" pitchFamily="49" charset="0"/>
                <a:cs typeface="Courier New" panose="02070309020205020404" pitchFamily="49" charset="0"/>
              </a:rPr>
              <a:t>str</a:t>
            </a:r>
            <a:r>
              <a:rPr lang="de-DE" altLang="de-DE" sz="1800" dirty="0">
                <a:solidFill>
                  <a:srgbClr val="000000"/>
                </a:solidFill>
                <a:latin typeface="Courier New" panose="02070309020205020404" pitchFamily="49" charset="0"/>
                <a:cs typeface="Courier New" panose="02070309020205020404" pitchFamily="49" charset="0"/>
              </a:rPr>
              <a:t>) -&gt; </a:t>
            </a:r>
            <a:r>
              <a:rPr lang="de-DE" altLang="de-DE" sz="1800" b="1" dirty="0">
                <a:solidFill>
                  <a:srgbClr val="000080"/>
                </a:solidFill>
                <a:latin typeface="Courier New" panose="02070309020205020404" pitchFamily="49" charset="0"/>
                <a:cs typeface="Courier New" panose="02070309020205020404" pitchFamily="49" charset="0"/>
              </a:rPr>
              <a:t>None</a:t>
            </a:r>
            <a:r>
              <a:rPr lang="de-DE" altLang="de-DE" sz="1800" dirty="0">
                <a:solidFill>
                  <a:srgbClr val="000000"/>
                </a:solidFill>
                <a:latin typeface="Courier New" panose="02070309020205020404" pitchFamily="49" charset="0"/>
                <a:cs typeface="Courier New" panose="02070309020205020404" pitchFamily="49" charset="0"/>
              </a:rPr>
              <a:t>:</a:t>
            </a:r>
            <a:br>
              <a:rPr lang="de-DE" altLang="de-DE" sz="1800" dirty="0">
                <a:solidFill>
                  <a:srgbClr val="000000"/>
                </a:solidFill>
                <a:latin typeface="Courier New" panose="02070309020205020404" pitchFamily="49" charset="0"/>
                <a:cs typeface="Courier New" panose="02070309020205020404" pitchFamily="49" charset="0"/>
              </a:rPr>
            </a:br>
            <a:r>
              <a:rPr lang="de-DE" altLang="de-DE" sz="1800" dirty="0">
                <a:solidFill>
                  <a:srgbClr val="000000"/>
                </a:solidFill>
                <a:latin typeface="Courier New" panose="02070309020205020404" pitchFamily="49" charset="0"/>
                <a:cs typeface="Courier New" panose="02070309020205020404" pitchFamily="49" charset="0"/>
              </a:rPr>
              <a:t>        </a:t>
            </a:r>
            <a:r>
              <a:rPr lang="de-DE" altLang="de-DE" sz="1800" dirty="0" err="1">
                <a:solidFill>
                  <a:srgbClr val="94558D"/>
                </a:solidFill>
                <a:latin typeface="Courier New" panose="02070309020205020404" pitchFamily="49" charset="0"/>
                <a:cs typeface="Courier New" panose="02070309020205020404" pitchFamily="49" charset="0"/>
              </a:rPr>
              <a:t>self</a:t>
            </a:r>
            <a:r>
              <a:rPr lang="de-DE" altLang="de-DE" sz="1800" dirty="0">
                <a:solidFill>
                  <a:srgbClr val="000000"/>
                </a:solidFill>
                <a:latin typeface="Courier New" panose="02070309020205020404" pitchFamily="49" charset="0"/>
                <a:cs typeface="Courier New" panose="02070309020205020404" pitchFamily="49" charset="0"/>
              </a:rPr>
              <a:t>.</a:t>
            </a:r>
            <a:r>
              <a:rPr lang="de-DE" altLang="de-DE" sz="1800" b="1" dirty="0">
                <a:solidFill>
                  <a:srgbClr val="000000"/>
                </a:solidFill>
                <a:latin typeface="Courier New" panose="02070309020205020404" pitchFamily="49" charset="0"/>
                <a:cs typeface="Courier New" panose="02070309020205020404" pitchFamily="49" charset="0"/>
              </a:rPr>
              <a:t>_</a:t>
            </a:r>
            <a:r>
              <a:rPr lang="de-DE" altLang="de-DE" sz="1800" b="1" dirty="0" err="1">
                <a:solidFill>
                  <a:srgbClr val="000000"/>
                </a:solidFill>
                <a:latin typeface="Courier New" panose="02070309020205020404" pitchFamily="49" charset="0"/>
                <a:cs typeface="Courier New" panose="02070309020205020404" pitchFamily="49" charset="0"/>
              </a:rPr>
              <a:t>first_name</a:t>
            </a:r>
            <a:r>
              <a:rPr lang="de-DE" altLang="de-DE" sz="1800" dirty="0">
                <a:solidFill>
                  <a:srgbClr val="000000"/>
                </a:solidFill>
                <a:latin typeface="Courier New" panose="02070309020205020404" pitchFamily="49" charset="0"/>
                <a:cs typeface="Courier New" panose="02070309020205020404" pitchFamily="49" charset="0"/>
              </a:rPr>
              <a:t> = </a:t>
            </a:r>
            <a:r>
              <a:rPr lang="de-DE" altLang="de-DE" sz="1800" dirty="0" err="1">
                <a:solidFill>
                  <a:srgbClr val="000000"/>
                </a:solidFill>
                <a:latin typeface="Courier New" panose="02070309020205020404" pitchFamily="49" charset="0"/>
                <a:cs typeface="Courier New" panose="02070309020205020404" pitchFamily="49" charset="0"/>
              </a:rPr>
              <a:t>first_name</a:t>
            </a:r>
            <a:br>
              <a:rPr lang="de-DE" altLang="de-DE" sz="1800" dirty="0">
                <a:solidFill>
                  <a:srgbClr val="000000"/>
                </a:solidFill>
                <a:latin typeface="Courier New" panose="02070309020205020404" pitchFamily="49" charset="0"/>
                <a:cs typeface="Courier New" panose="02070309020205020404" pitchFamily="49" charset="0"/>
              </a:rPr>
            </a:br>
            <a:r>
              <a:rPr lang="de-DE" altLang="de-DE" sz="1800" dirty="0">
                <a:solidFill>
                  <a:srgbClr val="000000"/>
                </a:solidFill>
                <a:latin typeface="Courier New" panose="02070309020205020404" pitchFamily="49" charset="0"/>
                <a:cs typeface="Courier New" panose="02070309020205020404" pitchFamily="49" charset="0"/>
              </a:rPr>
              <a:t>        </a:t>
            </a:r>
            <a:r>
              <a:rPr lang="de-DE" altLang="de-DE" sz="1800" dirty="0" err="1">
                <a:solidFill>
                  <a:srgbClr val="94558D"/>
                </a:solidFill>
                <a:latin typeface="Courier New" panose="02070309020205020404" pitchFamily="49" charset="0"/>
                <a:cs typeface="Courier New" panose="02070309020205020404" pitchFamily="49" charset="0"/>
              </a:rPr>
              <a:t>self</a:t>
            </a:r>
            <a:r>
              <a:rPr lang="de-DE" altLang="de-DE" sz="1800" dirty="0">
                <a:solidFill>
                  <a:srgbClr val="000000"/>
                </a:solidFill>
                <a:latin typeface="Courier New" panose="02070309020205020404" pitchFamily="49" charset="0"/>
                <a:cs typeface="Courier New" panose="02070309020205020404" pitchFamily="49" charset="0"/>
              </a:rPr>
              <a:t>.</a:t>
            </a:r>
            <a:r>
              <a:rPr lang="de-DE" altLang="de-DE" sz="1800" b="1" dirty="0">
                <a:solidFill>
                  <a:srgbClr val="000000"/>
                </a:solidFill>
                <a:latin typeface="Courier New" panose="02070309020205020404" pitchFamily="49" charset="0"/>
                <a:cs typeface="Courier New" panose="02070309020205020404" pitchFamily="49" charset="0"/>
              </a:rPr>
              <a:t>_</a:t>
            </a:r>
            <a:r>
              <a:rPr lang="de-DE" altLang="de-DE" sz="1800" b="1" dirty="0" err="1">
                <a:solidFill>
                  <a:srgbClr val="000000"/>
                </a:solidFill>
                <a:latin typeface="Courier New" panose="02070309020205020404" pitchFamily="49" charset="0"/>
                <a:cs typeface="Courier New" panose="02070309020205020404" pitchFamily="49" charset="0"/>
              </a:rPr>
              <a:t>last_name</a:t>
            </a:r>
            <a:r>
              <a:rPr lang="de-DE" altLang="de-DE" sz="1800" dirty="0">
                <a:solidFill>
                  <a:srgbClr val="000000"/>
                </a:solidFill>
                <a:latin typeface="Courier New" panose="02070309020205020404" pitchFamily="49" charset="0"/>
                <a:cs typeface="Courier New" panose="02070309020205020404" pitchFamily="49" charset="0"/>
              </a:rPr>
              <a:t> = </a:t>
            </a:r>
            <a:r>
              <a:rPr lang="de-DE" altLang="de-DE" sz="1800" dirty="0" err="1">
                <a:solidFill>
                  <a:srgbClr val="000000"/>
                </a:solidFill>
                <a:latin typeface="Courier New" panose="02070309020205020404" pitchFamily="49" charset="0"/>
                <a:cs typeface="Courier New" panose="02070309020205020404" pitchFamily="49" charset="0"/>
              </a:rPr>
              <a:t>last_name</a:t>
            </a:r>
            <a:endParaRPr lang="de-DE" altLang="de-DE" sz="1800" dirty="0">
              <a:solidFill>
                <a:srgbClr val="000000"/>
              </a:solidFill>
              <a:latin typeface="Courier New" panose="02070309020205020404" pitchFamily="49" charset="0"/>
              <a:cs typeface="Courier New" panose="02070309020205020404" pitchFamily="49" charset="0"/>
            </a:endParaRPr>
          </a:p>
          <a:p>
            <a:endParaRPr lang="de-DE" altLang="de-DE" sz="1800" dirty="0">
              <a:solidFill>
                <a:srgbClr val="000000"/>
              </a:solidFill>
              <a:latin typeface="Courier New" panose="02070309020205020404" pitchFamily="49" charset="0"/>
              <a:cs typeface="Courier New" panose="02070309020205020404" pitchFamily="49" charset="0"/>
            </a:endParaRPr>
          </a:p>
          <a:p>
            <a:r>
              <a:rPr lang="de-DE" altLang="de-DE" sz="1800" dirty="0" err="1">
                <a:solidFill>
                  <a:srgbClr val="000000"/>
                </a:solidFill>
                <a:latin typeface="Courier New"/>
                <a:cs typeface="Courier New"/>
              </a:rPr>
              <a:t>me</a:t>
            </a:r>
            <a:r>
              <a:rPr lang="de-DE" altLang="de-DE" sz="1800" dirty="0">
                <a:solidFill>
                  <a:srgbClr val="000000"/>
                </a:solidFill>
                <a:latin typeface="Courier New"/>
                <a:cs typeface="Courier New"/>
              </a:rPr>
              <a:t> = Person(</a:t>
            </a:r>
            <a:r>
              <a:rPr lang="de-DE" altLang="de-DE" sz="1800" dirty="0">
                <a:solidFill>
                  <a:srgbClr val="008080"/>
                </a:solidFill>
                <a:latin typeface="Courier New"/>
                <a:cs typeface="Courier New"/>
              </a:rPr>
              <a:t>"Paola"</a:t>
            </a:r>
            <a:r>
              <a:rPr lang="de-DE" altLang="de-DE" sz="1800" dirty="0">
                <a:solidFill>
                  <a:schemeClr val="accent6">
                    <a:lumMod val="10000"/>
                  </a:schemeClr>
                </a:solidFill>
                <a:latin typeface="Courier New"/>
                <a:cs typeface="Courier New"/>
              </a:rPr>
              <a:t>,</a:t>
            </a:r>
            <a:r>
              <a:rPr lang="de-DE" altLang="de-DE" sz="1800" dirty="0">
                <a:solidFill>
                  <a:srgbClr val="008080"/>
                </a:solidFill>
                <a:latin typeface="Courier New"/>
                <a:cs typeface="Courier New"/>
              </a:rPr>
              <a:t> "Bianchi"</a:t>
            </a:r>
            <a:r>
              <a:rPr lang="de-DE" altLang="de-DE" sz="1800" dirty="0">
                <a:solidFill>
                  <a:srgbClr val="000000"/>
                </a:solidFill>
                <a:latin typeface="Courier New"/>
                <a:cs typeface="Courier New"/>
              </a:rPr>
              <a:t>)</a:t>
            </a:r>
          </a:p>
          <a:p>
            <a:endParaRPr lang="de-DE" altLang="de-DE" sz="1800" dirty="0">
              <a:solidFill>
                <a:srgbClr val="000000"/>
              </a:solidFill>
              <a:latin typeface="Courier New"/>
              <a:cs typeface="Courier New"/>
            </a:endParaRPr>
          </a:p>
          <a:p>
            <a:r>
              <a:rPr lang="de-DE" altLang="de-DE" sz="1800" dirty="0" err="1">
                <a:solidFill>
                  <a:schemeClr val="accent6">
                    <a:lumMod val="10000"/>
                  </a:schemeClr>
                </a:solidFill>
                <a:latin typeface="Courier New" panose="02070309020205020404" pitchFamily="49" charset="0"/>
                <a:cs typeface="Courier New" panose="02070309020205020404" pitchFamily="49" charset="0"/>
              </a:rPr>
              <a:t>me</a:t>
            </a:r>
            <a:r>
              <a:rPr lang="de-DE" altLang="de-DE" sz="1800" dirty="0">
                <a:solidFill>
                  <a:schemeClr val="accent6">
                    <a:lumMod val="10000"/>
                  </a:schemeClr>
                </a:solidFill>
                <a:latin typeface="Courier New" panose="02070309020205020404" pitchFamily="49" charset="0"/>
                <a:cs typeface="Courier New" panose="02070309020205020404" pitchFamily="49" charset="0"/>
              </a:rPr>
              <a:t>._</a:t>
            </a:r>
            <a:r>
              <a:rPr lang="de-DE" altLang="de-DE" sz="1800" dirty="0" err="1">
                <a:solidFill>
                  <a:schemeClr val="accent6">
                    <a:lumMod val="10000"/>
                  </a:schemeClr>
                </a:solidFill>
                <a:latin typeface="Courier New" panose="02070309020205020404" pitchFamily="49" charset="0"/>
                <a:cs typeface="Courier New" panose="02070309020205020404" pitchFamily="49" charset="0"/>
              </a:rPr>
              <a:t>first_name</a:t>
            </a:r>
            <a:r>
              <a:rPr lang="de-DE" altLang="de-DE" sz="1800" dirty="0">
                <a:solidFill>
                  <a:schemeClr val="accent6">
                    <a:lumMod val="10000"/>
                  </a:schemeClr>
                </a:solidFill>
                <a:latin typeface="Courier New" panose="02070309020205020404" pitchFamily="49" charset="0"/>
                <a:cs typeface="Courier New" panose="02070309020205020404" pitchFamily="49" charset="0"/>
              </a:rPr>
              <a:t>  </a:t>
            </a:r>
            <a:r>
              <a:rPr lang="de-DE" altLang="de-DE" sz="1800" dirty="0">
                <a:solidFill>
                  <a:schemeClr val="bg2">
                    <a:lumMod val="50000"/>
                  </a:schemeClr>
                </a:solidFill>
                <a:latin typeface="Courier New" panose="02070309020205020404" pitchFamily="49" charset="0"/>
                <a:cs typeface="Courier New" panose="02070309020205020404" pitchFamily="49" charset="0"/>
              </a:rPr>
              <a:t># Output: Paola</a:t>
            </a:r>
            <a:endParaRPr lang="de-DE" altLang="de-DE" sz="1800" dirty="0">
              <a:solidFill>
                <a:srgbClr val="000000"/>
              </a:solidFill>
              <a:latin typeface="Courier New"/>
              <a:cs typeface="Courier New"/>
            </a:endParaRPr>
          </a:p>
          <a:p>
            <a:r>
              <a:rPr lang="de-DE" altLang="de-DE" sz="1800" dirty="0" err="1">
                <a:solidFill>
                  <a:schemeClr val="accent6">
                    <a:lumMod val="10000"/>
                  </a:schemeClr>
                </a:solidFill>
                <a:latin typeface="Courier New" panose="02070309020205020404" pitchFamily="49" charset="0"/>
                <a:cs typeface="Courier New" panose="02070309020205020404" pitchFamily="49" charset="0"/>
              </a:rPr>
              <a:t>me</a:t>
            </a:r>
            <a:r>
              <a:rPr lang="de-DE" altLang="de-DE" sz="1800" dirty="0">
                <a:solidFill>
                  <a:schemeClr val="accent6">
                    <a:lumMod val="10000"/>
                  </a:schemeClr>
                </a:solidFill>
                <a:latin typeface="Courier New" panose="02070309020205020404" pitchFamily="49" charset="0"/>
                <a:cs typeface="Courier New" panose="02070309020205020404" pitchFamily="49" charset="0"/>
              </a:rPr>
              <a:t>._</a:t>
            </a:r>
            <a:r>
              <a:rPr lang="de-DE" altLang="de-DE" sz="1800" dirty="0" err="1">
                <a:solidFill>
                  <a:schemeClr val="accent6">
                    <a:lumMod val="10000"/>
                  </a:schemeClr>
                </a:solidFill>
                <a:latin typeface="Courier New" panose="02070309020205020404" pitchFamily="49" charset="0"/>
                <a:cs typeface="Courier New" panose="02070309020205020404" pitchFamily="49" charset="0"/>
              </a:rPr>
              <a:t>first_name</a:t>
            </a:r>
            <a:r>
              <a:rPr lang="de-DE" altLang="de-DE" sz="1800" dirty="0">
                <a:solidFill>
                  <a:schemeClr val="accent6">
                    <a:lumMod val="10000"/>
                  </a:schemeClr>
                </a:solidFill>
                <a:latin typeface="Courier New" panose="02070309020205020404" pitchFamily="49" charset="0"/>
                <a:cs typeface="Courier New" panose="02070309020205020404" pitchFamily="49" charset="0"/>
              </a:rPr>
              <a:t> = "Corinne"</a:t>
            </a:r>
            <a:endParaRPr lang="de-DE" altLang="de-DE" sz="1800" dirty="0">
              <a:solidFill>
                <a:srgbClr val="000000"/>
              </a:solidFill>
              <a:latin typeface="Courier New"/>
              <a:cs typeface="Courier New"/>
            </a:endParaRPr>
          </a:p>
        </p:txBody>
      </p:sp>
    </p:spTree>
    <p:extLst>
      <p:ext uri="{BB962C8B-B14F-4D97-AF65-F5344CB8AC3E}">
        <p14:creationId xmlns:p14="http://schemas.microsoft.com/office/powerpoint/2010/main" val="1423822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624547-AB01-4B92-BD64-BA70D8293994}"/>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5" name="Content Placeholder 4">
            <a:extLst>
              <a:ext uri="{FF2B5EF4-FFF2-40B4-BE49-F238E27FC236}">
                <a16:creationId xmlns:a16="http://schemas.microsoft.com/office/drawing/2014/main" id="{6A5C1A7E-5C9F-49E2-9BB9-BC9BF4D2562C}"/>
              </a:ext>
            </a:extLst>
          </p:cNvPr>
          <p:cNvSpPr>
            <a:spLocks noGrp="1"/>
          </p:cNvSpPr>
          <p:nvPr>
            <p:ph sz="quarter" idx="14"/>
          </p:nvPr>
        </p:nvSpPr>
        <p:spPr/>
        <p:txBody>
          <a:bodyPr/>
          <a:lstStyle/>
          <a:p>
            <a:pPr marL="359410" indent="-359410"/>
            <a:r>
              <a:rPr lang="en-US"/>
              <a:t>Calling a method without keyword arguments when the value of the parameter is not self-explanatory</a:t>
            </a:r>
          </a:p>
          <a:p>
            <a:endParaRPr lang="en-US"/>
          </a:p>
          <a:p>
            <a:pPr marL="0" indent="0">
              <a:buNone/>
            </a:pPr>
            <a:endParaRPr lang="en-US"/>
          </a:p>
        </p:txBody>
      </p:sp>
      <p:sp>
        <p:nvSpPr>
          <p:cNvPr id="9" name="Rectangle 2">
            <a:extLst>
              <a:ext uri="{FF2B5EF4-FFF2-40B4-BE49-F238E27FC236}">
                <a16:creationId xmlns:a16="http://schemas.microsoft.com/office/drawing/2014/main" id="{A0FCCFC0-83DE-4781-8119-ABC265E5BC81}"/>
              </a:ext>
            </a:extLst>
          </p:cNvPr>
          <p:cNvSpPr>
            <a:spLocks noChangeArrowheads="1"/>
          </p:cNvSpPr>
          <p:nvPr/>
        </p:nvSpPr>
        <p:spPr bwMode="auto">
          <a:xfrm>
            <a:off x="804848" y="3549024"/>
            <a:ext cx="3318354" cy="276999"/>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fit(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X_train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y_train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False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cs typeface="Courier New" panose="02070309020205020404" pitchFamily="49" charset="0"/>
              </a:rPr>
              <a:t>35</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
        <p:nvSpPr>
          <p:cNvPr id="4" name="Rectangle 2">
            <a:extLst>
              <a:ext uri="{FF2B5EF4-FFF2-40B4-BE49-F238E27FC236}">
                <a16:creationId xmlns:a16="http://schemas.microsoft.com/office/drawing/2014/main" id="{0C5BF9BB-7F09-6126-BF12-44C98F338627}"/>
              </a:ext>
            </a:extLst>
          </p:cNvPr>
          <p:cNvSpPr>
            <a:spLocks noChangeArrowheads="1"/>
          </p:cNvSpPr>
          <p:nvPr/>
        </p:nvSpPr>
        <p:spPr bwMode="auto">
          <a:xfrm>
            <a:off x="6282847" y="3549024"/>
            <a:ext cx="5249333" cy="276999"/>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fit(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X_train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y_train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660099"/>
                </a:solidFill>
                <a:effectLst/>
                <a:latin typeface="Courier New" panose="02070309020205020404" pitchFamily="49" charset="0"/>
                <a:cs typeface="Courier New" panose="02070309020205020404" pitchFamily="49" charset="0"/>
              </a:rPr>
              <a:t>check_finite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False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sigma</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cs typeface="Courier New" panose="02070309020205020404" pitchFamily="49" charset="0"/>
              </a:rPr>
              <a:t>35</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8726AF5A-7C73-8061-3DD1-EF7177842A4A}"/>
              </a:ext>
            </a:extLst>
          </p:cNvPr>
          <p:cNvSpPr txBox="1"/>
          <p:nvPr/>
        </p:nvSpPr>
        <p:spPr>
          <a:xfrm>
            <a:off x="804848" y="3176833"/>
            <a:ext cx="710708" cy="443105"/>
          </a:xfrm>
          <a:prstGeom prst="rect">
            <a:avLst/>
          </a:prstGeom>
          <a:noFill/>
        </p:spPr>
        <p:txBody>
          <a:bodyPr wrap="none" lIns="0" tIns="0" rIns="0" bIns="0" rtlCol="0">
            <a:noAutofit/>
          </a:bodyPr>
          <a:lstStyle/>
          <a:p>
            <a:r>
              <a:rPr lang="en-US"/>
              <a:t>Bad</a:t>
            </a:r>
            <a:endParaRPr lang="en-US">
              <a:latin typeface="AA Zuehlke" pitchFamily="2" charset="0"/>
            </a:endParaRPr>
          </a:p>
        </p:txBody>
      </p:sp>
      <p:sp>
        <p:nvSpPr>
          <p:cNvPr id="7" name="TextBox 6">
            <a:extLst>
              <a:ext uri="{FF2B5EF4-FFF2-40B4-BE49-F238E27FC236}">
                <a16:creationId xmlns:a16="http://schemas.microsoft.com/office/drawing/2014/main" id="{2B9428AF-340B-CD2F-7EAC-E49A9C650053}"/>
              </a:ext>
            </a:extLst>
          </p:cNvPr>
          <p:cNvSpPr txBox="1"/>
          <p:nvPr/>
        </p:nvSpPr>
        <p:spPr>
          <a:xfrm>
            <a:off x="6282847" y="3176832"/>
            <a:ext cx="710708" cy="443105"/>
          </a:xfrm>
          <a:prstGeom prst="rect">
            <a:avLst/>
          </a:prstGeom>
          <a:noFill/>
        </p:spPr>
        <p:txBody>
          <a:bodyPr wrap="none" lIns="0" tIns="0" rIns="0" bIns="0" rtlCol="0">
            <a:noAutofit/>
          </a:bodyPr>
          <a:lstStyle/>
          <a:p>
            <a:r>
              <a:rPr lang="en-US"/>
              <a:t>Better</a:t>
            </a:r>
            <a:endParaRPr lang="en-US">
              <a:latin typeface="AA Zuehlke" pitchFamily="2" charset="0"/>
            </a:endParaRPr>
          </a:p>
        </p:txBody>
      </p:sp>
    </p:spTree>
    <p:extLst>
      <p:ext uri="{BB962C8B-B14F-4D97-AF65-F5344CB8AC3E}">
        <p14:creationId xmlns:p14="http://schemas.microsoft.com/office/powerpoint/2010/main" val="24158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624547-AB01-4B92-BD64-BA70D8293994}"/>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5" name="Content Placeholder 4">
            <a:extLst>
              <a:ext uri="{FF2B5EF4-FFF2-40B4-BE49-F238E27FC236}">
                <a16:creationId xmlns:a16="http://schemas.microsoft.com/office/drawing/2014/main" id="{6A5C1A7E-5C9F-49E2-9BB9-BC9BF4D2562C}"/>
              </a:ext>
            </a:extLst>
          </p:cNvPr>
          <p:cNvSpPr>
            <a:spLocks noGrp="1"/>
          </p:cNvSpPr>
          <p:nvPr>
            <p:ph sz="quarter" idx="14"/>
          </p:nvPr>
        </p:nvSpPr>
        <p:spPr/>
        <p:txBody>
          <a:bodyPr/>
          <a:lstStyle/>
          <a:p>
            <a:pPr marL="359410" indent="-359410"/>
            <a:r>
              <a:rPr lang="en-US" dirty="0"/>
              <a:t>Using an index variable incrementing it in a loop</a:t>
            </a:r>
          </a:p>
        </p:txBody>
      </p:sp>
      <p:sp>
        <p:nvSpPr>
          <p:cNvPr id="8" name="Rectangle 1">
            <a:extLst>
              <a:ext uri="{FF2B5EF4-FFF2-40B4-BE49-F238E27FC236}">
                <a16:creationId xmlns:a16="http://schemas.microsoft.com/office/drawing/2014/main" id="{E5A95C05-A3A3-4EAC-B7D3-ACFA938AEBCC}"/>
              </a:ext>
            </a:extLst>
          </p:cNvPr>
          <p:cNvSpPr>
            <a:spLocks noChangeArrowheads="1"/>
          </p:cNvSpPr>
          <p:nvPr/>
        </p:nvSpPr>
        <p:spPr bwMode="auto">
          <a:xfrm>
            <a:off x="510564" y="3828199"/>
            <a:ext cx="4822613" cy="1200329"/>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animals =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'Dog'</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'Bird'</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'Cat'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'Cow’</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err="1">
                <a:solidFill>
                  <a:srgbClr val="080808"/>
                </a:solidFill>
                <a:latin typeface="Courier New" panose="02070309020205020404" pitchFamily="49" charset="0"/>
                <a:cs typeface="Courier New" panose="02070309020205020404" pitchFamily="49" charset="0"/>
              </a:rPr>
              <a:t>i</a:t>
            </a:r>
            <a:r>
              <a:rPr lang="en-US" altLang="en-US" sz="1200">
                <a:solidFill>
                  <a:srgbClr val="080808"/>
                </a:solidFill>
                <a:latin typeface="Courier New" panose="02070309020205020404" pitchFamily="49" charset="0"/>
                <a:cs typeface="Courier New" panose="02070309020205020404" pitchFamily="49" charset="0"/>
              </a:rPr>
              <a:t> = 0</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animals:</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cs typeface="Courier New" panose="02070309020205020404" pitchFamily="49" charset="0"/>
              </a:rPr>
              <a:t>f"Index</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i</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 Animal: </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solidFill>
                  <a:srgbClr val="080808"/>
                </a:solidFill>
                <a:latin typeface="Courier New" panose="02070309020205020404" pitchFamily="49" charset="0"/>
                <a:cs typeface="Courier New" panose="02070309020205020404" pitchFamily="49" charset="0"/>
              </a:rPr>
              <a:t>    </a:t>
            </a:r>
            <a:r>
              <a:rPr lang="en-US" altLang="en-US" sz="1200" err="1">
                <a:solidFill>
                  <a:srgbClr val="080808"/>
                </a:solidFill>
                <a:latin typeface="Courier New" panose="02070309020205020404" pitchFamily="49" charset="0"/>
                <a:cs typeface="Courier New" panose="02070309020205020404" pitchFamily="49" charset="0"/>
              </a:rPr>
              <a:t>i</a:t>
            </a:r>
            <a:r>
              <a:rPr lang="en-US" altLang="en-US" sz="1200">
                <a:solidFill>
                  <a:srgbClr val="080808"/>
                </a:solidFill>
                <a:latin typeface="Courier New" panose="02070309020205020404" pitchFamily="49" charset="0"/>
                <a:cs typeface="Courier New" panose="02070309020205020404" pitchFamily="49" charset="0"/>
              </a:rPr>
              <a:t> += 1</a:t>
            </a:r>
            <a:endPar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A1A0EDCD-DA94-47CE-B590-E3BB5930C70F}"/>
              </a:ext>
            </a:extLst>
          </p:cNvPr>
          <p:cNvSpPr txBox="1"/>
          <p:nvPr/>
        </p:nvSpPr>
        <p:spPr>
          <a:xfrm>
            <a:off x="510564" y="3474223"/>
            <a:ext cx="710708" cy="443105"/>
          </a:xfrm>
          <a:prstGeom prst="rect">
            <a:avLst/>
          </a:prstGeom>
          <a:noFill/>
        </p:spPr>
        <p:txBody>
          <a:bodyPr wrap="none" lIns="0" tIns="0" rIns="0" bIns="0" rtlCol="0">
            <a:noAutofit/>
          </a:bodyPr>
          <a:lstStyle/>
          <a:p>
            <a:r>
              <a:rPr lang="en-US"/>
              <a:t>Bad</a:t>
            </a:r>
            <a:endParaRPr lang="en-US">
              <a:latin typeface="AA Zuehlke" pitchFamily="2" charset="0"/>
            </a:endParaRPr>
          </a:p>
        </p:txBody>
      </p:sp>
      <p:sp>
        <p:nvSpPr>
          <p:cNvPr id="6" name="TextBox 5">
            <a:extLst>
              <a:ext uri="{FF2B5EF4-FFF2-40B4-BE49-F238E27FC236}">
                <a16:creationId xmlns:a16="http://schemas.microsoft.com/office/drawing/2014/main" id="{194FCD18-A7FC-D6FA-F31E-C7EE332D7C8F}"/>
              </a:ext>
            </a:extLst>
          </p:cNvPr>
          <p:cNvSpPr txBox="1"/>
          <p:nvPr/>
        </p:nvSpPr>
        <p:spPr>
          <a:xfrm>
            <a:off x="6503469" y="3474223"/>
            <a:ext cx="710708" cy="443105"/>
          </a:xfrm>
          <a:prstGeom prst="rect">
            <a:avLst/>
          </a:prstGeom>
          <a:noFill/>
        </p:spPr>
        <p:txBody>
          <a:bodyPr wrap="none" lIns="0" tIns="0" rIns="0" bIns="0" rtlCol="0">
            <a:noAutofit/>
          </a:bodyPr>
          <a:lstStyle/>
          <a:p>
            <a:r>
              <a:rPr lang="en-US"/>
              <a:t>Better</a:t>
            </a:r>
            <a:endParaRPr lang="en-US">
              <a:latin typeface="AA Zuehlke" pitchFamily="2" charset="0"/>
            </a:endParaRPr>
          </a:p>
        </p:txBody>
      </p:sp>
      <p:sp>
        <p:nvSpPr>
          <p:cNvPr id="7" name="Rectangle 1">
            <a:extLst>
              <a:ext uri="{FF2B5EF4-FFF2-40B4-BE49-F238E27FC236}">
                <a16:creationId xmlns:a16="http://schemas.microsoft.com/office/drawing/2014/main" id="{2D2363BB-9588-F261-7D1A-AD1EA5C14AD3}"/>
              </a:ext>
            </a:extLst>
          </p:cNvPr>
          <p:cNvSpPr>
            <a:spLocks noChangeArrowheads="1"/>
          </p:cNvSpPr>
          <p:nvPr/>
        </p:nvSpPr>
        <p:spPr bwMode="auto">
          <a:xfrm>
            <a:off x="6503469" y="3914297"/>
            <a:ext cx="4822613" cy="830997"/>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animals =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'Dog'</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'Bird'</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'Cat'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'Cow'</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for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i</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animal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enumerate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(animals):</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err="1">
                <a:ln>
                  <a:noFill/>
                </a:ln>
                <a:solidFill>
                  <a:srgbClr val="008080"/>
                </a:solidFill>
                <a:effectLst/>
                <a:latin typeface="Courier New" panose="02070309020205020404" pitchFamily="49" charset="0"/>
                <a:cs typeface="Courier New" panose="02070309020205020404" pitchFamily="49" charset="0"/>
              </a:rPr>
              <a:t>f"Index</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i</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 Animal: </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animal</a:t>
            </a:r>
            <a:r>
              <a:rPr kumimoji="0" lang="en-US" altLang="en-US" sz="1200" b="0" i="0" u="none" strike="noStrike" cap="none" normalizeH="0" baseline="0">
                <a:ln>
                  <a:noFill/>
                </a:ln>
                <a:solidFill>
                  <a:srgbClr val="0037A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367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6" name="Text Placeholder 5">
            <a:extLst>
              <a:ext uri="{FF2B5EF4-FFF2-40B4-BE49-F238E27FC236}">
                <a16:creationId xmlns:a16="http://schemas.microsoft.com/office/drawing/2014/main" id="{ADBCDBB7-94B5-4710-B37F-9DC75D475C4F}"/>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E5369F2C-1277-4F9C-BD35-F0F0CE7593C5}"/>
              </a:ext>
            </a:extLst>
          </p:cNvPr>
          <p:cNvSpPr>
            <a:spLocks noGrp="1"/>
          </p:cNvSpPr>
          <p:nvPr>
            <p:ph sz="quarter" idx="17"/>
          </p:nvPr>
        </p:nvSpPr>
        <p:spPr/>
        <p:txBody>
          <a:bodyPr/>
          <a:lstStyle/>
          <a:p>
            <a:pPr marL="359410" indent="-359410"/>
            <a:r>
              <a:rPr lang="en-US" sz="1800"/>
              <a:t>Using loops to construct lists/dictionaries/…</a:t>
            </a:r>
            <a:br>
              <a:rPr lang="en-US" sz="1800"/>
            </a:br>
            <a:r>
              <a:rPr lang="en-US" sz="1800"/>
              <a:t>instead of comprehensions</a:t>
            </a:r>
          </a:p>
          <a:p>
            <a:pPr marL="628060" lvl="1" indent="-359410"/>
            <a:r>
              <a:rPr lang="en-US" sz="1300" err="1"/>
              <a:t>Unpythonic</a:t>
            </a:r>
            <a:endParaRPr lang="en-US" sz="1300"/>
          </a:p>
          <a:p>
            <a:endParaRPr lang="en-US"/>
          </a:p>
        </p:txBody>
      </p:sp>
      <p:sp>
        <p:nvSpPr>
          <p:cNvPr id="7" name="Content Placeholder 6">
            <a:extLst>
              <a:ext uri="{FF2B5EF4-FFF2-40B4-BE49-F238E27FC236}">
                <a16:creationId xmlns:a16="http://schemas.microsoft.com/office/drawing/2014/main" id="{D944538D-38A4-4C89-AFA9-F42CA8705417}"/>
              </a:ext>
            </a:extLst>
          </p:cNvPr>
          <p:cNvSpPr>
            <a:spLocks noGrp="1"/>
          </p:cNvSpPr>
          <p:nvPr>
            <p:ph sz="quarter" idx="18"/>
          </p:nvPr>
        </p:nvSpPr>
        <p:spPr/>
        <p:txBody>
          <a:bodyPr/>
          <a:lstStyle/>
          <a:p>
            <a:pPr marL="359410" indent="-359410"/>
            <a:r>
              <a:rPr lang="en-US" sz="1800"/>
              <a:t>Using long and nested comprehensions instead of loops</a:t>
            </a:r>
          </a:p>
          <a:p>
            <a:pPr marL="628060" lvl="1" indent="-359410"/>
            <a:r>
              <a:rPr lang="en-US" sz="1300"/>
              <a:t>Unreadable</a:t>
            </a:r>
          </a:p>
          <a:p>
            <a:endParaRPr lang="en-US"/>
          </a:p>
        </p:txBody>
      </p:sp>
      <p:sp>
        <p:nvSpPr>
          <p:cNvPr id="8" name="Rectangle 1">
            <a:extLst>
              <a:ext uri="{FF2B5EF4-FFF2-40B4-BE49-F238E27FC236}">
                <a16:creationId xmlns:a16="http://schemas.microsoft.com/office/drawing/2014/main" id="{2E07451C-2BDE-43E3-91E6-8E257FEA3329}"/>
              </a:ext>
            </a:extLst>
          </p:cNvPr>
          <p:cNvSpPr>
            <a:spLocks noChangeArrowheads="1"/>
          </p:cNvSpPr>
          <p:nvPr/>
        </p:nvSpPr>
        <p:spPr bwMode="auto">
          <a:xfrm>
            <a:off x="1129765" y="3144967"/>
            <a:ext cx="4192537" cy="2308324"/>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err="1">
                <a:ln>
                  <a:noFill/>
                </a:ln>
                <a:solidFill>
                  <a:srgbClr val="080808"/>
                </a:solidFill>
                <a:effectLst/>
                <a:latin typeface="Courier New" panose="02070309020205020404" pitchFamily="49" charset="0"/>
              </a:rPr>
              <a:t>fruits</a:t>
            </a:r>
            <a:r>
              <a:rPr kumimoji="0" lang="de-DE" altLang="de-DE" sz="1200" b="0" i="0" u="none" strike="noStrike" cap="none" normalizeH="0" baseline="0">
                <a:ln>
                  <a:noFill/>
                </a:ln>
                <a:solidFill>
                  <a:srgbClr val="080808"/>
                </a:solidFill>
                <a:effectLst/>
                <a:latin typeface="Courier New" panose="02070309020205020404" pitchFamily="49" charset="0"/>
              </a:rPr>
              <a:t> = [</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1" i="0" u="none" strike="noStrike" cap="none" normalizeH="0" baseline="0" err="1">
                <a:ln>
                  <a:noFill/>
                </a:ln>
                <a:solidFill>
                  <a:srgbClr val="008080"/>
                </a:solidFill>
                <a:effectLst/>
                <a:latin typeface="Courier New" panose="02070309020205020404" pitchFamily="49" charset="0"/>
              </a:rPr>
              <a:t>apple</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1" i="0" u="none" strike="noStrike" cap="none" normalizeH="0" baseline="0" err="1">
                <a:ln>
                  <a:noFill/>
                </a:ln>
                <a:solidFill>
                  <a:srgbClr val="008080"/>
                </a:solidFill>
                <a:effectLst/>
                <a:latin typeface="Courier New" panose="02070309020205020404" pitchFamily="49" charset="0"/>
              </a:rPr>
              <a:t>banana</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1" i="0" u="none" strike="noStrike" cap="none" normalizeH="0" baseline="0" err="1">
                <a:ln>
                  <a:noFill/>
                </a:ln>
                <a:solidFill>
                  <a:srgbClr val="008080"/>
                </a:solidFill>
                <a:effectLst/>
                <a:latin typeface="Courier New" panose="02070309020205020404" pitchFamily="49" charset="0"/>
              </a:rPr>
              <a:t>cherry</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1" i="0" u="none" strike="noStrike" cap="none" normalizeH="0" baseline="0" err="1">
                <a:ln>
                  <a:noFill/>
                </a:ln>
                <a:solidFill>
                  <a:srgbClr val="008080"/>
                </a:solidFill>
                <a:effectLst/>
                <a:latin typeface="Courier New" panose="02070309020205020404" pitchFamily="49" charset="0"/>
              </a:rPr>
              <a:t>kiwi</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1" i="0" u="none" strike="noStrike" cap="none" normalizeH="0" baseline="0" err="1">
                <a:ln>
                  <a:noFill/>
                </a:ln>
                <a:solidFill>
                  <a:srgbClr val="008080"/>
                </a:solidFill>
                <a:effectLst/>
                <a:latin typeface="Courier New" panose="02070309020205020404" pitchFamily="49" charset="0"/>
              </a:rPr>
              <a:t>mango</a:t>
            </a:r>
            <a:r>
              <a:rPr kumimoji="0" lang="de-DE" altLang="de-DE" sz="1200" b="1" i="0" u="none" strike="noStrike" cap="none" normalizeH="0" baseline="0">
                <a:ln>
                  <a:noFill/>
                </a:ln>
                <a:solidFill>
                  <a:srgbClr val="008080"/>
                </a:solidFill>
                <a:effectLst/>
                <a:latin typeface="Courier New" panose="02070309020205020404" pitchFamily="49" charset="0"/>
              </a:rPr>
              <a:t>"</a:t>
            </a:r>
            <a:r>
              <a:rPr kumimoji="0" lang="de-DE" altLang="de-DE" sz="1200" b="0" i="0" u="none" strike="noStrike" cap="none" normalizeH="0" baseline="0">
                <a:ln>
                  <a:noFill/>
                </a:ln>
                <a:solidFill>
                  <a:srgbClr val="080808"/>
                </a:solidFill>
                <a:effectLst/>
                <a:latin typeface="Courier New" panose="02070309020205020404" pitchFamily="49" charset="0"/>
              </a:rPr>
              <a:t>]</a:t>
            </a:r>
            <a:br>
              <a:rPr kumimoji="0" lang="de-DE" altLang="de-DE" sz="1200" b="0" i="0" u="none" strike="noStrike" cap="none" normalizeH="0" baseline="0">
                <a:ln>
                  <a:noFill/>
                </a:ln>
                <a:solidFill>
                  <a:srgbClr val="080808"/>
                </a:solidFill>
                <a:effectLst/>
                <a:latin typeface="Courier New" panose="02070309020205020404" pitchFamily="49" charset="0"/>
              </a:rPr>
            </a:br>
            <a:r>
              <a:rPr kumimoji="0" lang="de-DE" altLang="de-DE" sz="1200" b="0" i="0" u="none" strike="noStrike" cap="none" normalizeH="0" baseline="0" err="1">
                <a:ln>
                  <a:noFill/>
                </a:ln>
                <a:solidFill>
                  <a:srgbClr val="080808"/>
                </a:solidFill>
                <a:effectLst/>
                <a:latin typeface="Courier New" panose="02070309020205020404" pitchFamily="49" charset="0"/>
              </a:rPr>
              <a:t>newlist</a:t>
            </a:r>
            <a:r>
              <a:rPr kumimoji="0" lang="de-DE" altLang="de-DE" sz="1200" b="0" i="0" u="none" strike="noStrike" cap="none" normalizeH="0" baseline="0">
                <a:ln>
                  <a:noFill/>
                </a:ln>
                <a:solidFill>
                  <a:srgbClr val="080808"/>
                </a:solidFill>
                <a:effectLst/>
                <a:latin typeface="Courier New" panose="02070309020205020404" pitchFamily="49" charset="0"/>
              </a:rPr>
              <a:t> = []</a:t>
            </a:r>
            <a:br>
              <a:rPr kumimoji="0" lang="de-DE" altLang="de-DE" sz="1200" b="0" i="0" u="none" strike="noStrike" cap="none" normalizeH="0" baseline="0">
                <a:ln>
                  <a:noFill/>
                </a:ln>
                <a:solidFill>
                  <a:srgbClr val="080808"/>
                </a:solidFill>
                <a:effectLst/>
                <a:latin typeface="Courier New" panose="02070309020205020404" pitchFamily="49" charset="0"/>
              </a:rPr>
            </a:br>
            <a:br>
              <a:rPr kumimoji="0" lang="de-DE" altLang="de-DE" sz="1200" b="0" i="0" u="none" strike="noStrike" cap="none" normalizeH="0" baseline="0">
                <a:ln>
                  <a:noFill/>
                </a:ln>
                <a:solidFill>
                  <a:srgbClr val="080808"/>
                </a:solidFill>
                <a:effectLst/>
                <a:latin typeface="Courier New" panose="02070309020205020404" pitchFamily="49" charset="0"/>
              </a:rPr>
            </a:br>
            <a:r>
              <a:rPr kumimoji="0" lang="de-DE" altLang="de-DE" sz="1200" b="0" i="0" u="none" strike="noStrike" cap="none" normalizeH="0" baseline="0" err="1">
                <a:ln>
                  <a:noFill/>
                </a:ln>
                <a:solidFill>
                  <a:srgbClr val="0033B3"/>
                </a:solidFill>
                <a:effectLst/>
                <a:latin typeface="Courier New" panose="02070309020205020404" pitchFamily="49" charset="0"/>
              </a:rPr>
              <a:t>for</a:t>
            </a:r>
            <a:r>
              <a:rPr kumimoji="0" lang="de-DE" altLang="de-DE" sz="1200" b="0" i="0" u="none" strike="noStrike" cap="none" normalizeH="0" baseline="0">
                <a:ln>
                  <a:noFill/>
                </a:ln>
                <a:solidFill>
                  <a:srgbClr val="0033B3"/>
                </a:solidFill>
                <a:effectLst/>
                <a:latin typeface="Courier New" panose="02070309020205020404" pitchFamily="49" charset="0"/>
              </a:rPr>
              <a:t> </a:t>
            </a:r>
            <a:r>
              <a:rPr kumimoji="0" lang="de-DE" altLang="de-DE" sz="1200" b="0" i="0" u="none" strike="noStrike" cap="none" normalizeH="0" baseline="0">
                <a:ln>
                  <a:noFill/>
                </a:ln>
                <a:solidFill>
                  <a:srgbClr val="080808"/>
                </a:solidFill>
                <a:effectLst/>
                <a:latin typeface="Courier New" panose="02070309020205020404" pitchFamily="49" charset="0"/>
              </a:rPr>
              <a:t>x </a:t>
            </a:r>
            <a:r>
              <a:rPr kumimoji="0" lang="de-DE" altLang="de-DE" sz="1200" b="0" i="0" u="none" strike="noStrike" cap="none" normalizeH="0" baseline="0">
                <a:ln>
                  <a:noFill/>
                </a:ln>
                <a:solidFill>
                  <a:srgbClr val="0033B3"/>
                </a:solidFill>
                <a:effectLst/>
                <a:latin typeface="Courier New" panose="02070309020205020404" pitchFamily="49" charset="0"/>
              </a:rPr>
              <a:t>in </a:t>
            </a:r>
            <a:r>
              <a:rPr kumimoji="0" lang="de-DE" altLang="de-DE" sz="1200" b="0" i="0" u="none" strike="noStrike" cap="none" normalizeH="0" baseline="0" err="1">
                <a:ln>
                  <a:noFill/>
                </a:ln>
                <a:solidFill>
                  <a:srgbClr val="080808"/>
                </a:solidFill>
                <a:effectLst/>
                <a:latin typeface="Courier New" panose="02070309020205020404" pitchFamily="49" charset="0"/>
              </a:rPr>
              <a:t>fruits</a:t>
            </a:r>
            <a:r>
              <a:rPr kumimoji="0" lang="de-DE" altLang="de-DE" sz="1200" b="0" i="0" u="none" strike="noStrike" cap="none" normalizeH="0" baseline="0">
                <a:ln>
                  <a:noFill/>
                </a:ln>
                <a:solidFill>
                  <a:srgbClr val="080808"/>
                </a:solidFill>
                <a:effectLst/>
                <a:latin typeface="Courier New" panose="02070309020205020404" pitchFamily="49" charset="0"/>
              </a:rPr>
              <a:t>:</a:t>
            </a:r>
            <a:br>
              <a:rPr kumimoji="0" lang="de-DE" altLang="de-DE" sz="1200" b="0" i="0" u="none" strike="noStrike" cap="none" normalizeH="0" baseline="0">
                <a:ln>
                  <a:noFill/>
                </a:ln>
                <a:solidFill>
                  <a:srgbClr val="080808"/>
                </a:solidFill>
                <a:effectLst/>
                <a:latin typeface="Courier New" panose="02070309020205020404" pitchFamily="49" charset="0"/>
              </a:rPr>
            </a:b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0" i="0" u="none" strike="noStrike" cap="none" normalizeH="0" baseline="0" err="1">
                <a:ln>
                  <a:noFill/>
                </a:ln>
                <a:solidFill>
                  <a:srgbClr val="0033B3"/>
                </a:solidFill>
                <a:effectLst/>
                <a:latin typeface="Courier New" panose="02070309020205020404" pitchFamily="49" charset="0"/>
              </a:rPr>
              <a:t>if</a:t>
            </a:r>
            <a:r>
              <a:rPr kumimoji="0" lang="de-DE" altLang="de-DE" sz="1200" b="0" i="0" u="none" strike="noStrike" cap="none" normalizeH="0" baseline="0">
                <a:ln>
                  <a:noFill/>
                </a:ln>
                <a:solidFill>
                  <a:srgbClr val="0033B3"/>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 </a:t>
            </a:r>
            <a:r>
              <a:rPr kumimoji="0" lang="de-DE" altLang="de-DE" sz="1200" b="0" i="0" u="none" strike="noStrike" cap="none" normalizeH="0" baseline="0">
                <a:ln>
                  <a:noFill/>
                </a:ln>
                <a:solidFill>
                  <a:srgbClr val="0033B3"/>
                </a:solidFill>
                <a:effectLst/>
                <a:latin typeface="Courier New" panose="02070309020205020404" pitchFamily="49" charset="0"/>
              </a:rPr>
              <a:t>in </a:t>
            </a:r>
            <a:r>
              <a:rPr kumimoji="0" lang="de-DE" altLang="de-DE" sz="1200" b="0" i="0" u="none" strike="noStrike" cap="none" normalizeH="0" baseline="0">
                <a:ln>
                  <a:noFill/>
                </a:ln>
                <a:solidFill>
                  <a:srgbClr val="080808"/>
                </a:solidFill>
                <a:effectLst/>
                <a:latin typeface="Courier New" panose="02070309020205020404" pitchFamily="49" charset="0"/>
              </a:rPr>
              <a:t>x:</a:t>
            </a:r>
            <a:br>
              <a:rPr kumimoji="0" lang="de-DE" altLang="de-DE" sz="1200" b="0" i="0" u="none" strike="noStrike" cap="none" normalizeH="0" baseline="0">
                <a:ln>
                  <a:noFill/>
                </a:ln>
                <a:solidFill>
                  <a:srgbClr val="080808"/>
                </a:solidFill>
                <a:effectLst/>
                <a:latin typeface="Courier New" panose="02070309020205020404" pitchFamily="49" charset="0"/>
              </a:rPr>
            </a:b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0" i="0" u="none" strike="noStrike" cap="none" normalizeH="0" baseline="0" err="1">
                <a:ln>
                  <a:noFill/>
                </a:ln>
                <a:solidFill>
                  <a:srgbClr val="080808"/>
                </a:solidFill>
                <a:effectLst/>
                <a:latin typeface="Courier New" panose="02070309020205020404" pitchFamily="49" charset="0"/>
              </a:rPr>
              <a:t>newlist.append</a:t>
            </a:r>
            <a:r>
              <a:rPr kumimoji="0" lang="de-DE" altLang="de-DE" sz="1200" b="0" i="0" u="none" strike="noStrike" cap="none" normalizeH="0" baseline="0">
                <a:ln>
                  <a:noFill/>
                </a:ln>
                <a:solidFill>
                  <a:srgbClr val="080808"/>
                </a:solidFill>
                <a:effectLst/>
                <a:latin typeface="Courier New" panose="02070309020205020404" pitchFamily="49" charset="0"/>
              </a:rPr>
              <a:t>(x)</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200">
              <a:solidFill>
                <a:srgbClr val="080808"/>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200">
              <a:solidFill>
                <a:srgbClr val="080808"/>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200">
              <a:solidFill>
                <a:srgbClr val="080808"/>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a:solidFill>
                  <a:srgbClr val="080808"/>
                </a:solidFill>
                <a:latin typeface="Courier New" panose="02070309020205020404" pitchFamily="49" charset="0"/>
              </a:rPr>
              <a:t># </a:t>
            </a:r>
            <a:r>
              <a:rPr lang="de-DE" altLang="de-DE" sz="1200" err="1">
                <a:solidFill>
                  <a:srgbClr val="080808"/>
                </a:solidFill>
                <a:latin typeface="Courier New" panose="02070309020205020404" pitchFamily="49" charset="0"/>
              </a:rPr>
              <a:t>With</a:t>
            </a:r>
            <a:r>
              <a:rPr lang="de-DE" altLang="de-DE" sz="1200">
                <a:solidFill>
                  <a:srgbClr val="080808"/>
                </a:solidFill>
                <a:latin typeface="Courier New" panose="02070309020205020404" pitchFamily="49" charset="0"/>
              </a:rPr>
              <a:t> </a:t>
            </a:r>
            <a:r>
              <a:rPr lang="de-DE" altLang="de-DE" sz="1200" err="1">
                <a:solidFill>
                  <a:srgbClr val="080808"/>
                </a:solidFill>
                <a:latin typeface="Courier New" panose="02070309020205020404" pitchFamily="49" charset="0"/>
              </a:rPr>
              <a:t>list</a:t>
            </a:r>
            <a:r>
              <a:rPr lang="de-DE" altLang="de-DE" sz="1200">
                <a:solidFill>
                  <a:srgbClr val="080808"/>
                </a:solidFill>
                <a:latin typeface="Courier New" panose="02070309020205020404" pitchFamily="49" charset="0"/>
              </a:rPr>
              <a:t> </a:t>
            </a:r>
            <a:r>
              <a:rPr lang="de-DE" altLang="de-DE" sz="1200" err="1">
                <a:solidFill>
                  <a:srgbClr val="080808"/>
                </a:solidFill>
                <a:latin typeface="Courier New" panose="02070309020205020404" pitchFamily="49" charset="0"/>
              </a:rPr>
              <a:t>comprehension</a:t>
            </a:r>
            <a:endParaRPr lang="de-DE" altLang="de-DE" sz="1200">
              <a:solidFill>
                <a:srgbClr val="080808"/>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err="1">
                <a:ln>
                  <a:noFill/>
                </a:ln>
                <a:solidFill>
                  <a:srgbClr val="080808"/>
                </a:solidFill>
                <a:effectLst/>
                <a:latin typeface="Courier New" panose="02070309020205020404" pitchFamily="49" charset="0"/>
              </a:rPr>
              <a:t>newlist</a:t>
            </a:r>
            <a:r>
              <a:rPr kumimoji="0" lang="de-DE" altLang="de-DE" sz="1200" b="0" i="0" u="none" strike="noStrike" cap="none" normalizeH="0" baseline="0">
                <a:ln>
                  <a:noFill/>
                </a:ln>
                <a:solidFill>
                  <a:srgbClr val="080808"/>
                </a:solidFill>
                <a:effectLst/>
                <a:latin typeface="Courier New" panose="02070309020205020404" pitchFamily="49" charset="0"/>
              </a:rPr>
              <a:t> = [x </a:t>
            </a:r>
            <a:r>
              <a:rPr kumimoji="0" lang="de-DE" altLang="de-DE" sz="1200" b="0" i="0" u="none" strike="noStrike" cap="none" normalizeH="0" baseline="0" err="1">
                <a:ln>
                  <a:noFill/>
                </a:ln>
                <a:solidFill>
                  <a:srgbClr val="0033B3"/>
                </a:solidFill>
                <a:effectLst/>
                <a:latin typeface="Courier New" panose="02070309020205020404" pitchFamily="49" charset="0"/>
              </a:rPr>
              <a:t>for</a:t>
            </a:r>
            <a:r>
              <a:rPr kumimoji="0" lang="de-DE" altLang="de-DE" sz="1200" b="0" i="0" u="none" strike="noStrike" cap="none" normalizeH="0" baseline="0">
                <a:ln>
                  <a:noFill/>
                </a:ln>
                <a:solidFill>
                  <a:srgbClr val="0033B3"/>
                </a:solidFill>
                <a:effectLst/>
                <a:latin typeface="Courier New" panose="02070309020205020404" pitchFamily="49" charset="0"/>
              </a:rPr>
              <a:t> </a:t>
            </a:r>
            <a:r>
              <a:rPr kumimoji="0" lang="de-DE" altLang="de-DE" sz="1200" b="0" i="0" u="none" strike="noStrike" cap="none" normalizeH="0" baseline="0">
                <a:ln>
                  <a:noFill/>
                </a:ln>
                <a:solidFill>
                  <a:srgbClr val="080808"/>
                </a:solidFill>
                <a:effectLst/>
                <a:latin typeface="Courier New" panose="02070309020205020404" pitchFamily="49" charset="0"/>
              </a:rPr>
              <a:t>x </a:t>
            </a:r>
            <a:r>
              <a:rPr kumimoji="0" lang="de-DE" altLang="de-DE" sz="1200" b="0" i="0" u="none" strike="noStrike" cap="none" normalizeH="0" baseline="0">
                <a:ln>
                  <a:noFill/>
                </a:ln>
                <a:solidFill>
                  <a:srgbClr val="0033B3"/>
                </a:solidFill>
                <a:effectLst/>
                <a:latin typeface="Courier New" panose="02070309020205020404" pitchFamily="49" charset="0"/>
              </a:rPr>
              <a:t>in </a:t>
            </a:r>
            <a:r>
              <a:rPr kumimoji="0" lang="de-DE" altLang="de-DE" sz="1200" b="0" i="0" u="none" strike="noStrike" cap="none" normalizeH="0" baseline="0" err="1">
                <a:ln>
                  <a:noFill/>
                </a:ln>
                <a:solidFill>
                  <a:srgbClr val="080808"/>
                </a:solidFill>
                <a:effectLst/>
                <a:latin typeface="Courier New" panose="02070309020205020404" pitchFamily="49" charset="0"/>
              </a:rPr>
              <a:t>fruits</a:t>
            </a:r>
            <a:r>
              <a:rPr kumimoji="0" lang="de-DE" altLang="de-DE" sz="1200" b="0" i="0" u="none" strike="noStrike" cap="none" normalizeH="0" baseline="0">
                <a:ln>
                  <a:noFill/>
                </a:ln>
                <a:solidFill>
                  <a:srgbClr val="080808"/>
                </a:solidFill>
                <a:effectLst/>
                <a:latin typeface="Courier New" panose="02070309020205020404" pitchFamily="49" charset="0"/>
              </a:rPr>
              <a:t> </a:t>
            </a:r>
            <a:r>
              <a:rPr kumimoji="0" lang="de-DE" altLang="de-DE" sz="1200" b="0" i="0" u="none" strike="noStrike" cap="none" normalizeH="0" baseline="0" err="1">
                <a:ln>
                  <a:noFill/>
                </a:ln>
                <a:solidFill>
                  <a:srgbClr val="0033B3"/>
                </a:solidFill>
                <a:effectLst/>
                <a:latin typeface="Courier New" panose="02070309020205020404" pitchFamily="49" charset="0"/>
              </a:rPr>
              <a:t>if</a:t>
            </a:r>
            <a:r>
              <a:rPr kumimoji="0" lang="de-DE" altLang="de-DE" sz="1200" b="0" i="0" u="none" strike="noStrike" cap="none" normalizeH="0" baseline="0">
                <a:ln>
                  <a:noFill/>
                </a:ln>
                <a:solidFill>
                  <a:srgbClr val="0033B3"/>
                </a:solidFill>
                <a:effectLst/>
                <a:latin typeface="Courier New" panose="02070309020205020404" pitchFamily="49" charset="0"/>
              </a:rPr>
              <a:t> </a:t>
            </a:r>
            <a:r>
              <a:rPr kumimoji="0" lang="de-DE" altLang="de-DE" sz="1200" b="1" i="0" u="none" strike="noStrike" cap="none" normalizeH="0" baseline="0">
                <a:ln>
                  <a:noFill/>
                </a:ln>
                <a:solidFill>
                  <a:srgbClr val="008080"/>
                </a:solidFill>
                <a:effectLst/>
                <a:latin typeface="Courier New" panose="02070309020205020404" pitchFamily="49" charset="0"/>
              </a:rPr>
              <a:t>"a" </a:t>
            </a:r>
            <a:r>
              <a:rPr kumimoji="0" lang="de-DE" altLang="de-DE" sz="1200" b="0" i="0" u="none" strike="noStrike" cap="none" normalizeH="0" baseline="0">
                <a:ln>
                  <a:noFill/>
                </a:ln>
                <a:solidFill>
                  <a:srgbClr val="0033B3"/>
                </a:solidFill>
                <a:effectLst/>
                <a:latin typeface="Courier New" panose="02070309020205020404" pitchFamily="49" charset="0"/>
              </a:rPr>
              <a:t>in </a:t>
            </a:r>
            <a:r>
              <a:rPr kumimoji="0" lang="de-DE" altLang="de-DE" sz="1200" b="0" i="0" u="none" strike="noStrike" cap="none" normalizeH="0" baseline="0">
                <a:ln>
                  <a:noFill/>
                </a:ln>
                <a:solidFill>
                  <a:srgbClr val="080808"/>
                </a:solidFill>
                <a:effectLst/>
                <a:latin typeface="Courier New" panose="02070309020205020404" pitchFamily="49" charset="0"/>
              </a:rPr>
              <a:t>x]</a:t>
            </a:r>
            <a:endParaRPr kumimoji="0" lang="de-DE" altLang="de-DE" sz="32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2B67FF0A-F9D4-439D-97D1-BFF7B184C05B}"/>
              </a:ext>
            </a:extLst>
          </p:cNvPr>
          <p:cNvSpPr>
            <a:spLocks noChangeArrowheads="1"/>
          </p:cNvSpPr>
          <p:nvPr/>
        </p:nvSpPr>
        <p:spPr bwMode="auto">
          <a:xfrm>
            <a:off x="6619893" y="3144967"/>
            <a:ext cx="4692140" cy="1200329"/>
          </a:xfrm>
          <a:prstGeom prst="rect">
            <a:avLst/>
          </a:prstGeom>
          <a:solidFill>
            <a:schemeClr val="accent1">
              <a:lumMod val="20000"/>
              <a:lumOff val="80000"/>
            </a:schemeClr>
          </a:solidFill>
          <a:ln>
            <a:solidFill>
              <a:schemeClr val="accent1">
                <a:lumMod val="20000"/>
                <a:lumOff val="8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fruits =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"apple"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"banana"</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"cherry"</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"kiwi"</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"mango"</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newlist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a_fruit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a_fruit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for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a_fruit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a:t>
            </a:r>
            <a:b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[fruit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fruit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a:t>
            </a:r>
            <a:b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[x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x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fruits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if </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solidFill>
                  <a:srgbClr val="080808"/>
                </a:solidFill>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(fruit) &gt; </a:t>
            </a:r>
            <a:r>
              <a:rPr kumimoji="0" lang="en-US" altLang="en-US" sz="1200" b="0" i="0" u="none" strike="noStrike" cap="none" normalizeH="0" baseline="0">
                <a:ln>
                  <a:noFill/>
                </a:ln>
                <a:solidFill>
                  <a:srgbClr val="1750EB"/>
                </a:solidFill>
                <a:effectLst/>
                <a:latin typeface="Courier New" panose="02070309020205020404" pitchFamily="49" charset="0"/>
                <a:cs typeface="Courier New" panose="02070309020205020404" pitchFamily="49" charset="0"/>
              </a:rPr>
              <a:t>5</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141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77BC5-674A-4F0F-B3D7-314920A57AA0}"/>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p:txBody>
          <a:bodyPr/>
          <a:lstStyle/>
          <a:p>
            <a:r>
              <a:rPr lang="en-US">
                <a:latin typeface="AA Zuehlke"/>
              </a:rPr>
              <a:t>Frequent Code Smells in Python</a:t>
            </a:r>
          </a:p>
        </p:txBody>
      </p:sp>
      <p:sp>
        <p:nvSpPr>
          <p:cNvPr id="4" name="Content Placeholder 3">
            <a:extLst>
              <a:ext uri="{FF2B5EF4-FFF2-40B4-BE49-F238E27FC236}">
                <a16:creationId xmlns:a16="http://schemas.microsoft.com/office/drawing/2014/main" id="{E5369F2C-1277-4F9C-BD35-F0F0CE7593C5}"/>
              </a:ext>
            </a:extLst>
          </p:cNvPr>
          <p:cNvSpPr>
            <a:spLocks noGrp="1"/>
          </p:cNvSpPr>
          <p:nvPr>
            <p:ph sz="quarter" idx="14"/>
          </p:nvPr>
        </p:nvSpPr>
        <p:spPr/>
        <p:txBody>
          <a:bodyPr/>
          <a:lstStyle/>
          <a:p>
            <a:pPr marL="359410" indent="-359410"/>
            <a:r>
              <a:rPr lang="en-US" sz="1800"/>
              <a:t>Accessing resources (e.g. opening a file) without a context manager or finally statement.</a:t>
            </a:r>
          </a:p>
          <a:p>
            <a:pPr marL="628060" lvl="1" indent="-359410"/>
            <a:r>
              <a:rPr lang="en-US" sz="1300"/>
              <a:t>Risk forgetting to close or not closing due to exceptions</a:t>
            </a:r>
          </a:p>
          <a:p>
            <a:endParaRPr lang="en-US"/>
          </a:p>
        </p:txBody>
      </p:sp>
      <p:sp>
        <p:nvSpPr>
          <p:cNvPr id="6" name="TextBox 5">
            <a:extLst>
              <a:ext uri="{FF2B5EF4-FFF2-40B4-BE49-F238E27FC236}">
                <a16:creationId xmlns:a16="http://schemas.microsoft.com/office/drawing/2014/main" id="{075F1205-6EC9-5ECF-B19D-1A1C219F81FE}"/>
              </a:ext>
            </a:extLst>
          </p:cNvPr>
          <p:cNvSpPr txBox="1"/>
          <p:nvPr/>
        </p:nvSpPr>
        <p:spPr>
          <a:xfrm>
            <a:off x="809433" y="3548682"/>
            <a:ext cx="4110216" cy="571794"/>
          </a:xfrm>
          <a:prstGeom prst="rect">
            <a:avLst/>
          </a:prstGeom>
          <a:solidFill>
            <a:schemeClr val="accent1">
              <a:lumMod val="20000"/>
              <a:lumOff val="80000"/>
            </a:schemeClr>
          </a:solidFill>
          <a:ln>
            <a:solidFill>
              <a:schemeClr val="accent1">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oAutofit/>
          </a:bodyPr>
          <a:lstStyle/>
          <a:p>
            <a:r>
              <a:rPr lang="en-US" sz="1200">
                <a:solidFill>
                  <a:schemeClr val="tx1"/>
                </a:solidFill>
                <a:latin typeface="Courier New" panose="02070309020205020404" pitchFamily="49" charset="0"/>
                <a:cs typeface="Courier New" panose="02070309020205020404" pitchFamily="49" charset="0"/>
              </a:rPr>
              <a:t>file = </a:t>
            </a:r>
            <a:r>
              <a:rPr lang="en-US" sz="1200">
                <a:solidFill>
                  <a:srgbClr val="0033B3"/>
                </a:solidFill>
                <a:latin typeface="Courier New" panose="02070309020205020404" pitchFamily="49" charset="0"/>
                <a:cs typeface="Courier New" panose="02070309020205020404" pitchFamily="49" charset="0"/>
              </a:rPr>
              <a:t>open</a:t>
            </a:r>
            <a:r>
              <a:rPr lang="en-US" sz="1200">
                <a:solidFill>
                  <a:schemeClr val="tx1"/>
                </a:solidFill>
                <a:latin typeface="Courier New" panose="02070309020205020404" pitchFamily="49" charset="0"/>
                <a:cs typeface="Courier New" panose="02070309020205020404" pitchFamily="49" charset="0"/>
              </a:rPr>
              <a:t>(‘</a:t>
            </a:r>
            <a:r>
              <a:rPr lang="en-US" sz="1200" err="1">
                <a:solidFill>
                  <a:schemeClr val="tx1"/>
                </a:solidFill>
                <a:latin typeface="Courier New" panose="02070309020205020404" pitchFamily="49" charset="0"/>
                <a:cs typeface="Courier New" panose="02070309020205020404" pitchFamily="49" charset="0"/>
              </a:rPr>
              <a:t>my_file.txt</a:t>
            </a:r>
            <a:r>
              <a:rPr lang="en-US" sz="1200">
                <a:solidFill>
                  <a:schemeClr val="tx1"/>
                </a:solidFill>
                <a:latin typeface="Courier New" panose="02070309020205020404" pitchFamily="49" charset="0"/>
                <a:cs typeface="Courier New" panose="02070309020205020404" pitchFamily="49" charset="0"/>
              </a:rPr>
              <a:t>’, ‘w’)</a:t>
            </a:r>
          </a:p>
          <a:p>
            <a:r>
              <a:rPr lang="en-US" sz="1200" err="1">
                <a:solidFill>
                  <a:schemeClr val="tx1"/>
                </a:solidFill>
                <a:latin typeface="Courier New" panose="02070309020205020404" pitchFamily="49" charset="0"/>
                <a:cs typeface="Courier New" panose="02070309020205020404" pitchFamily="49" charset="0"/>
              </a:rPr>
              <a:t>file.write</a:t>
            </a:r>
            <a:r>
              <a:rPr lang="en-US" sz="1200">
                <a:solidFill>
                  <a:schemeClr val="tx1"/>
                </a:solidFill>
                <a:latin typeface="Courier New" panose="02070309020205020404" pitchFamily="49" charset="0"/>
                <a:cs typeface="Courier New" panose="02070309020205020404" pitchFamily="49" charset="0"/>
              </a:rPr>
              <a:t>(‘Hello World!’)</a:t>
            </a:r>
          </a:p>
          <a:p>
            <a:r>
              <a:rPr lang="en-US" sz="1200" err="1">
                <a:solidFill>
                  <a:schemeClr val="tx1"/>
                </a:solidFill>
                <a:latin typeface="Courier New" panose="02070309020205020404" pitchFamily="49" charset="0"/>
                <a:cs typeface="Courier New" panose="02070309020205020404" pitchFamily="49" charset="0"/>
              </a:rPr>
              <a:t>file.close</a:t>
            </a:r>
            <a:r>
              <a:rPr lang="en-US" sz="1200">
                <a:solidFill>
                  <a:srgbClr val="0033B3"/>
                </a:solidFill>
                <a:latin typeface="Courier New" panose="02070309020205020404" pitchFamily="49" charset="0"/>
              </a:rPr>
              <a:t>()</a:t>
            </a:r>
            <a:endParaRPr lang="en-US" sz="120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F3234B34-ECD4-5974-3702-34DC31A7FE78}"/>
              </a:ext>
            </a:extLst>
          </p:cNvPr>
          <p:cNvSpPr txBox="1"/>
          <p:nvPr/>
        </p:nvSpPr>
        <p:spPr>
          <a:xfrm>
            <a:off x="804848" y="3176833"/>
            <a:ext cx="710708" cy="443105"/>
          </a:xfrm>
          <a:prstGeom prst="rect">
            <a:avLst/>
          </a:prstGeom>
          <a:noFill/>
        </p:spPr>
        <p:txBody>
          <a:bodyPr wrap="none" lIns="0" tIns="0" rIns="0" bIns="0" rtlCol="0">
            <a:noAutofit/>
          </a:bodyPr>
          <a:lstStyle/>
          <a:p>
            <a:r>
              <a:rPr lang="en-US"/>
              <a:t>Bad</a:t>
            </a:r>
            <a:endParaRPr lang="en-US">
              <a:latin typeface="AA Zuehlke" pitchFamily="2" charset="0"/>
            </a:endParaRPr>
          </a:p>
        </p:txBody>
      </p:sp>
      <p:sp>
        <p:nvSpPr>
          <p:cNvPr id="8" name="TextBox 7">
            <a:extLst>
              <a:ext uri="{FF2B5EF4-FFF2-40B4-BE49-F238E27FC236}">
                <a16:creationId xmlns:a16="http://schemas.microsoft.com/office/drawing/2014/main" id="{BBA23064-5FC3-A7D6-F165-5FDF7111F0B9}"/>
              </a:ext>
            </a:extLst>
          </p:cNvPr>
          <p:cNvSpPr txBox="1"/>
          <p:nvPr/>
        </p:nvSpPr>
        <p:spPr>
          <a:xfrm>
            <a:off x="7272353" y="3548682"/>
            <a:ext cx="4114800" cy="443105"/>
          </a:xfrm>
          <a:prstGeom prst="rect">
            <a:avLst/>
          </a:prstGeom>
          <a:solidFill>
            <a:schemeClr val="accent1">
              <a:lumMod val="20000"/>
              <a:lumOff val="80000"/>
            </a:schemeClr>
          </a:solidFill>
          <a:ln>
            <a:solidFill>
              <a:schemeClr val="accent1">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oAutofit/>
          </a:bodyPr>
          <a:lstStyle/>
          <a:p>
            <a:r>
              <a:rPr lang="en-US" sz="1200" b="1">
                <a:solidFill>
                  <a:srgbClr val="0033B3"/>
                </a:solidFill>
                <a:latin typeface="Courier New" panose="02070309020205020404" pitchFamily="49" charset="0"/>
                <a:cs typeface="Courier New" panose="02070309020205020404" pitchFamily="49" charset="0"/>
              </a:rPr>
              <a:t>with</a:t>
            </a:r>
            <a:r>
              <a:rPr lang="en-US" sz="1200">
                <a:solidFill>
                  <a:srgbClr val="0033B3"/>
                </a:solidFill>
                <a:latin typeface="Courier New" panose="02070309020205020404" pitchFamily="49" charset="0"/>
                <a:cs typeface="Courier New" panose="02070309020205020404" pitchFamily="49" charset="0"/>
              </a:rPr>
              <a:t> open</a:t>
            </a:r>
            <a:r>
              <a:rPr lang="en-US" sz="1200">
                <a:solidFill>
                  <a:schemeClr val="tx1"/>
                </a:solidFill>
                <a:latin typeface="Courier New" panose="02070309020205020404" pitchFamily="49" charset="0"/>
                <a:cs typeface="Courier New" panose="02070309020205020404" pitchFamily="49" charset="0"/>
              </a:rPr>
              <a:t>(‘</a:t>
            </a:r>
            <a:r>
              <a:rPr lang="en-US" sz="1200" err="1">
                <a:solidFill>
                  <a:schemeClr val="tx1"/>
                </a:solidFill>
                <a:latin typeface="Courier New" panose="02070309020205020404" pitchFamily="49" charset="0"/>
                <a:cs typeface="Courier New" panose="02070309020205020404" pitchFamily="49" charset="0"/>
              </a:rPr>
              <a:t>my_file.txt</a:t>
            </a:r>
            <a:r>
              <a:rPr lang="en-US" sz="1200">
                <a:solidFill>
                  <a:schemeClr val="tx1"/>
                </a:solidFill>
                <a:latin typeface="Courier New" panose="02070309020205020404" pitchFamily="49" charset="0"/>
                <a:cs typeface="Courier New" panose="02070309020205020404" pitchFamily="49" charset="0"/>
              </a:rPr>
              <a:t>’, ‘w’) as f:</a:t>
            </a:r>
          </a:p>
          <a:p>
            <a:r>
              <a:rPr lang="en-US" sz="1200">
                <a:solidFill>
                  <a:schemeClr val="tx1"/>
                </a:solidFill>
                <a:latin typeface="Courier New" panose="02070309020205020404" pitchFamily="49" charset="0"/>
                <a:cs typeface="Courier New" panose="02070309020205020404" pitchFamily="49" charset="0"/>
              </a:rPr>
              <a:t>    </a:t>
            </a:r>
            <a:r>
              <a:rPr lang="en-US" sz="1200" err="1">
                <a:solidFill>
                  <a:schemeClr val="tx1"/>
                </a:solidFill>
                <a:latin typeface="Courier New" panose="02070309020205020404" pitchFamily="49" charset="0"/>
                <a:cs typeface="Courier New" panose="02070309020205020404" pitchFamily="49" charset="0"/>
              </a:rPr>
              <a:t>f.write</a:t>
            </a:r>
            <a:r>
              <a:rPr lang="en-US" sz="1200">
                <a:solidFill>
                  <a:schemeClr val="tx1"/>
                </a:solidFill>
                <a:latin typeface="Courier New" panose="02070309020205020404" pitchFamily="49" charset="0"/>
                <a:cs typeface="Courier New" panose="02070309020205020404" pitchFamily="49" charset="0"/>
              </a:rPr>
              <a:t>(‘Hello World!’)</a:t>
            </a:r>
          </a:p>
        </p:txBody>
      </p:sp>
      <p:sp>
        <p:nvSpPr>
          <p:cNvPr id="9" name="TextBox 8">
            <a:extLst>
              <a:ext uri="{FF2B5EF4-FFF2-40B4-BE49-F238E27FC236}">
                <a16:creationId xmlns:a16="http://schemas.microsoft.com/office/drawing/2014/main" id="{E1BD4777-9981-4468-50B5-B1D19B49DA98}"/>
              </a:ext>
            </a:extLst>
          </p:cNvPr>
          <p:cNvSpPr txBox="1"/>
          <p:nvPr/>
        </p:nvSpPr>
        <p:spPr>
          <a:xfrm>
            <a:off x="7286561" y="3176832"/>
            <a:ext cx="710708" cy="443105"/>
          </a:xfrm>
          <a:prstGeom prst="rect">
            <a:avLst/>
          </a:prstGeom>
          <a:noFill/>
        </p:spPr>
        <p:txBody>
          <a:bodyPr wrap="none" lIns="0" tIns="0" rIns="0" bIns="0" rtlCol="0">
            <a:noAutofit/>
          </a:bodyPr>
          <a:lstStyle/>
          <a:p>
            <a:r>
              <a:rPr lang="en-US"/>
              <a:t>Better</a:t>
            </a:r>
            <a:endParaRPr lang="en-US">
              <a:latin typeface="AA Zuehlke" pitchFamily="2" charset="0"/>
            </a:endParaRPr>
          </a:p>
        </p:txBody>
      </p:sp>
    </p:spTree>
    <p:extLst>
      <p:ext uri="{BB962C8B-B14F-4D97-AF65-F5344CB8AC3E}">
        <p14:creationId xmlns:p14="http://schemas.microsoft.com/office/powerpoint/2010/main" val="32798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09587F-57D2-DB48-8055-9B87985CBE6B}"/>
              </a:ext>
            </a:extLst>
          </p:cNvPr>
          <p:cNvSpPr>
            <a:spLocks noGrp="1"/>
          </p:cNvSpPr>
          <p:nvPr>
            <p:ph type="body" sz="quarter" idx="11"/>
          </p:nvPr>
        </p:nvSpPr>
        <p:spPr/>
        <p:txBody>
          <a:bodyPr/>
          <a:lstStyle/>
          <a:p>
            <a:r>
              <a:rPr lang="en-US"/>
              <a:t>Code Review</a:t>
            </a:r>
          </a:p>
        </p:txBody>
      </p:sp>
    </p:spTree>
    <p:extLst>
      <p:ext uri="{BB962C8B-B14F-4D97-AF65-F5344CB8AC3E}">
        <p14:creationId xmlns:p14="http://schemas.microsoft.com/office/powerpoint/2010/main" val="28058824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Merge changes</a:t>
            </a: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https://www.pluralsight.com/resources/blog/cloud/git-terms-explained</a:t>
            </a:r>
            <a:r>
              <a:rPr lang="en-US" sz="1400">
                <a:latin typeface="AA Zuehlke" pitchFamily="2" charset="0"/>
              </a:rPr>
              <a:t> </a:t>
            </a:r>
          </a:p>
        </p:txBody>
      </p:sp>
      <p:sp>
        <p:nvSpPr>
          <p:cNvPr id="5" name="Content Placeholder 3">
            <a:extLst>
              <a:ext uri="{FF2B5EF4-FFF2-40B4-BE49-F238E27FC236}">
                <a16:creationId xmlns:a16="http://schemas.microsoft.com/office/drawing/2014/main" id="{C27ED507-0602-B354-8BC2-0D3F88DE4910}"/>
              </a:ext>
            </a:extLst>
          </p:cNvPr>
          <p:cNvSpPr txBox="1">
            <a:spLocks/>
          </p:cNvSpPr>
          <p:nvPr/>
        </p:nvSpPr>
        <p:spPr>
          <a:xfrm>
            <a:off x="406398" y="1789352"/>
            <a:ext cx="11379200" cy="2655326"/>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ltLang="de-DE" sz="2000">
                <a:latin typeface="+mn-lt"/>
              </a:rPr>
              <a:t>If you want to add your work to main, merge your current branch with the main branch</a:t>
            </a:r>
          </a:p>
          <a:p>
            <a:r>
              <a:rPr kumimoji="0" lang="en-US" altLang="de-DE" sz="2000" b="1" i="0" u="none" strike="noStrike" cap="none" normalizeH="0" baseline="0">
                <a:ln>
                  <a:noFill/>
                </a:ln>
                <a:solidFill>
                  <a:schemeClr val="tx1"/>
                </a:solidFill>
                <a:effectLst/>
                <a:latin typeface="+mn-lt"/>
              </a:rPr>
              <a:t>Merge: </a:t>
            </a:r>
            <a:r>
              <a:rPr kumimoji="0" lang="en-US" altLang="de-DE" sz="2000" i="0" u="none" strike="noStrike" cap="none" normalizeH="0" baseline="0">
                <a:ln>
                  <a:noFill/>
                </a:ln>
                <a:solidFill>
                  <a:schemeClr val="tx1"/>
                </a:solidFill>
                <a:effectLst/>
                <a:latin typeface="+mn-lt"/>
              </a:rPr>
              <a:t>Taking the changes from one branch and adding them into another (traditionally main) branch. These commits are usually first requested via pull request before being merged by a repo owner/maintainer.</a:t>
            </a:r>
          </a:p>
          <a:p>
            <a:r>
              <a:rPr lang="en-US" sz="2000" b="1">
                <a:latin typeface="+mn-lt"/>
              </a:rPr>
              <a:t>Pull request: </a:t>
            </a:r>
            <a:r>
              <a:rPr lang="en-US" sz="2000">
                <a:latin typeface="+mn-lt"/>
              </a:rPr>
              <a:t>Pull requests ask the repo owners/maintainers to review the commits made, and then, if acceptable, merge the changes</a:t>
            </a:r>
            <a:endParaRPr lang="en-US" sz="2000"/>
          </a:p>
        </p:txBody>
      </p:sp>
      <p:grpSp>
        <p:nvGrpSpPr>
          <p:cNvPr id="6" name="Group 5">
            <a:extLst>
              <a:ext uri="{FF2B5EF4-FFF2-40B4-BE49-F238E27FC236}">
                <a16:creationId xmlns:a16="http://schemas.microsoft.com/office/drawing/2014/main" id="{683E50F6-B98D-50B6-2934-2368CB0D20D7}"/>
              </a:ext>
            </a:extLst>
          </p:cNvPr>
          <p:cNvGrpSpPr/>
          <p:nvPr/>
        </p:nvGrpSpPr>
        <p:grpSpPr>
          <a:xfrm>
            <a:off x="3139816" y="3588151"/>
            <a:ext cx="5912363" cy="2556405"/>
            <a:chOff x="3139816" y="3611301"/>
            <a:chExt cx="5912363" cy="2556405"/>
          </a:xfrm>
        </p:grpSpPr>
        <p:pic>
          <p:nvPicPr>
            <p:cNvPr id="1026" name="Picture 2" descr="GIT Branch and its Operations. - An Easy Understanding - Digital Varys">
              <a:extLst>
                <a:ext uri="{FF2B5EF4-FFF2-40B4-BE49-F238E27FC236}">
                  <a16:creationId xmlns:a16="http://schemas.microsoft.com/office/drawing/2014/main" id="{E0F1C900-CEED-B26E-28C8-BB6DF615BA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06" t="31766" r="5070" b="772"/>
            <a:stretch/>
          </p:blipFill>
          <p:spPr bwMode="auto">
            <a:xfrm>
              <a:off x="3139816" y="3654321"/>
              <a:ext cx="5912363" cy="25133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58C2BD5-86E4-71D1-DD29-A5063E472174}"/>
                </a:ext>
              </a:extLst>
            </p:cNvPr>
            <p:cNvSpPr/>
            <p:nvPr/>
          </p:nvSpPr>
          <p:spPr>
            <a:xfrm>
              <a:off x="3715473" y="3611301"/>
              <a:ext cx="2152892" cy="3588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grpSp>
    </p:spTree>
    <p:extLst>
      <p:ext uri="{BB962C8B-B14F-4D97-AF65-F5344CB8AC3E}">
        <p14:creationId xmlns:p14="http://schemas.microsoft.com/office/powerpoint/2010/main" val="36464089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Merge changes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8" y="1789355"/>
            <a:ext cx="11379199" cy="2324462"/>
          </a:xfrm>
        </p:spPr>
        <p:txBody>
          <a:bodyPr/>
          <a:lstStyle/>
          <a:p>
            <a:r>
              <a:rPr lang="en-US" sz="2000"/>
              <a:t>Make a change on a branch and push the changes</a:t>
            </a:r>
          </a:p>
          <a:p>
            <a:r>
              <a:rPr lang="en-US" sz="2000"/>
              <a:t>On GitHub, navigate to the branch and click “Compare &amp; pull request”</a:t>
            </a:r>
          </a:p>
          <a:p>
            <a:pPr lvl="1"/>
            <a:endParaRPr lang="en-US" sz="1800"/>
          </a:p>
          <a:p>
            <a:pPr lvl="1"/>
            <a:endParaRPr lang="en-US" sz="1800"/>
          </a:p>
          <a:p>
            <a:pPr lvl="1"/>
            <a:endParaRPr lang="en-US" sz="1800"/>
          </a:p>
          <a:p>
            <a:pPr marL="360362" lvl="1" indent="0">
              <a:buNone/>
            </a:pPr>
            <a:endParaRPr lang="en-US" sz="1800"/>
          </a:p>
          <a:p>
            <a:pPr lvl="1"/>
            <a:r>
              <a:rPr lang="en-US" sz="1800"/>
              <a:t>On the right panel, under “Reviewers” section, add any teammates you want to review the changes</a:t>
            </a:r>
          </a:p>
          <a:p>
            <a:pPr lvl="1"/>
            <a:endParaRPr lang="en-US" sz="1800"/>
          </a:p>
          <a:p>
            <a:pPr lvl="1"/>
            <a:endParaRPr lang="en-US" sz="1800"/>
          </a:p>
          <a:p>
            <a:pPr lvl="1"/>
            <a:r>
              <a:rPr lang="en-US" sz="1800"/>
              <a:t>Click “Create pull request”</a:t>
            </a:r>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4" name="Picture 3" descr="A screenshot of a chat&#10;&#10;Description automatically generated">
            <a:extLst>
              <a:ext uri="{FF2B5EF4-FFF2-40B4-BE49-F238E27FC236}">
                <a16:creationId xmlns:a16="http://schemas.microsoft.com/office/drawing/2014/main" id="{05F65E56-2628-93C8-9BA1-69BF6904C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974" y="2744184"/>
            <a:ext cx="5360046" cy="1585216"/>
          </a:xfrm>
          <a:prstGeom prst="rect">
            <a:avLst/>
          </a:prstGeom>
        </p:spPr>
      </p:pic>
      <p:pic>
        <p:nvPicPr>
          <p:cNvPr id="6" name="Picture 5">
            <a:extLst>
              <a:ext uri="{FF2B5EF4-FFF2-40B4-BE49-F238E27FC236}">
                <a16:creationId xmlns:a16="http://schemas.microsoft.com/office/drawing/2014/main" id="{F95F19CB-5F74-06DB-C5D3-026E673F8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7" y="4826709"/>
            <a:ext cx="7772400" cy="724207"/>
          </a:xfrm>
          <a:prstGeom prst="rect">
            <a:avLst/>
          </a:prstGeom>
        </p:spPr>
      </p:pic>
    </p:spTree>
    <p:extLst>
      <p:ext uri="{BB962C8B-B14F-4D97-AF65-F5344CB8AC3E}">
        <p14:creationId xmlns:p14="http://schemas.microsoft.com/office/powerpoint/2010/main" val="37432113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Merge changes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8" y="1789354"/>
            <a:ext cx="11379199" cy="3396103"/>
          </a:xfrm>
        </p:spPr>
        <p:txBody>
          <a:bodyPr/>
          <a:lstStyle/>
          <a:p>
            <a:r>
              <a:rPr lang="en-US" sz="2000"/>
              <a:t>For maintainers, click “Pull requests” on GitHub</a:t>
            </a:r>
          </a:p>
          <a:p>
            <a:endParaRPr lang="en-US" sz="2000"/>
          </a:p>
          <a:p>
            <a:endParaRPr lang="en-US" sz="2000"/>
          </a:p>
          <a:p>
            <a:pPr marL="0" indent="0">
              <a:buNone/>
            </a:pPr>
            <a:endParaRPr lang="en-US" sz="2000"/>
          </a:p>
          <a:p>
            <a:r>
              <a:rPr lang="en-US" sz="2000"/>
              <a:t>Click the pull request, review the code and leave comments if needed. Next click “Merge pull request”</a:t>
            </a:r>
          </a:p>
          <a:p>
            <a:endParaRPr lang="en-US" sz="1800"/>
          </a:p>
          <a:p>
            <a:endParaRPr lang="en-US" sz="2000"/>
          </a:p>
          <a:p>
            <a:endParaRPr lang="en-US" sz="2000"/>
          </a:p>
          <a:p>
            <a:endParaRPr lang="en-US" sz="2000"/>
          </a:p>
          <a:p>
            <a:r>
              <a:rPr lang="en-US" sz="2000"/>
              <a:t>Note: if your pull request is not approved yet, you can continue to push new changes to the same branch.</a:t>
            </a:r>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12" name="Picture 11" descr="A screenshot of a phone&#10;&#10;Description automatically generated">
            <a:extLst>
              <a:ext uri="{FF2B5EF4-FFF2-40B4-BE49-F238E27FC236}">
                <a16:creationId xmlns:a16="http://schemas.microsoft.com/office/drawing/2014/main" id="{B2DEE7BE-CA0E-2592-3061-B95A3291F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975" y="2254337"/>
            <a:ext cx="6206043" cy="139449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5F5BA17-E062-1630-6303-6F2565353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147" y="4108099"/>
            <a:ext cx="6663705" cy="1790249"/>
          </a:xfrm>
          <a:prstGeom prst="rect">
            <a:avLst/>
          </a:prstGeom>
        </p:spPr>
      </p:pic>
      <p:sp>
        <p:nvSpPr>
          <p:cNvPr id="16" name="TextBox 15">
            <a:extLst>
              <a:ext uri="{FF2B5EF4-FFF2-40B4-BE49-F238E27FC236}">
                <a16:creationId xmlns:a16="http://schemas.microsoft.com/office/drawing/2014/main" id="{FBD85E2E-4274-59F0-4A8F-A5ED33A8F518}"/>
              </a:ext>
            </a:extLst>
          </p:cNvPr>
          <p:cNvSpPr txBox="1"/>
          <p:nvPr/>
        </p:nvSpPr>
        <p:spPr>
          <a:xfrm>
            <a:off x="-1041722" y="4166886"/>
            <a:ext cx="0" cy="0"/>
          </a:xfrm>
          <a:prstGeom prst="rect">
            <a:avLst/>
          </a:prstGeom>
          <a:noFill/>
        </p:spPr>
        <p:txBody>
          <a:bodyPr wrap="none" lIns="0" tIns="0" rIns="0" bIns="0" rtlCol="0">
            <a:noAutofit/>
          </a:bodyPr>
          <a:lstStyle/>
          <a:p>
            <a:pPr algn="l"/>
            <a:endParaRPr lang="en-US" sz="2200" err="1">
              <a:latin typeface="AA Zuehlke" pitchFamily="2" charset="0"/>
            </a:endParaRPr>
          </a:p>
        </p:txBody>
      </p:sp>
    </p:spTree>
    <p:extLst>
      <p:ext uri="{BB962C8B-B14F-4D97-AF65-F5344CB8AC3E}">
        <p14:creationId xmlns:p14="http://schemas.microsoft.com/office/powerpoint/2010/main" val="1658963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Cloning a Git repository</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9" y="1789355"/>
            <a:ext cx="3498182" cy="4662246"/>
          </a:xfrm>
        </p:spPr>
        <p:txBody>
          <a:bodyPr/>
          <a:lstStyle/>
          <a:p>
            <a:r>
              <a:rPr lang="en-US"/>
              <a:t>Get the repository URL </a:t>
            </a:r>
          </a:p>
          <a:p>
            <a:pPr lvl="1"/>
            <a:r>
              <a:rPr lang="en-US"/>
              <a:t>Code -&gt; HTTPS</a:t>
            </a:r>
          </a:p>
          <a:p>
            <a:pPr lvl="1"/>
            <a:r>
              <a:rPr lang="en-US"/>
              <a:t>Copy the URL</a:t>
            </a:r>
          </a:p>
          <a:p>
            <a:pPr lvl="1"/>
            <a:endParaRPr lang="en-CH"/>
          </a:p>
        </p:txBody>
      </p:sp>
      <p:pic>
        <p:nvPicPr>
          <p:cNvPr id="4" name="Picture 3">
            <a:extLst>
              <a:ext uri="{FF2B5EF4-FFF2-40B4-BE49-F238E27FC236}">
                <a16:creationId xmlns:a16="http://schemas.microsoft.com/office/drawing/2014/main" id="{AB1FA4C7-4B5D-D12B-19A8-EB4C95198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581" y="1307779"/>
            <a:ext cx="7772400" cy="5136542"/>
          </a:xfrm>
          <a:prstGeom prst="rect">
            <a:avLst/>
          </a:prstGeom>
        </p:spPr>
      </p:pic>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Tree>
    <p:extLst>
      <p:ext uri="{BB962C8B-B14F-4D97-AF65-F5344CB8AC3E}">
        <p14:creationId xmlns:p14="http://schemas.microsoft.com/office/powerpoint/2010/main" val="2613797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ED64722E-16BA-FE57-9155-A930F07B8BCA}"/>
              </a:ext>
            </a:extLst>
          </p:cNvPr>
          <p:cNvSpPr>
            <a:spLocks noGrp="1"/>
          </p:cNvSpPr>
          <p:nvPr>
            <p:ph type="body" sz="quarter" idx="13"/>
          </p:nvPr>
        </p:nvSpPr>
        <p:spPr>
          <a:xfrm>
            <a:off x="406399" y="1126800"/>
            <a:ext cx="11379201" cy="361959"/>
          </a:xfrm>
        </p:spPr>
        <p:txBody>
          <a:bodyPr/>
          <a:lstStyle/>
          <a:p>
            <a:endParaRPr lang="en-US"/>
          </a:p>
        </p:txBody>
      </p:sp>
      <p:sp>
        <p:nvSpPr>
          <p:cNvPr id="2" name="Title 1">
            <a:extLst>
              <a:ext uri="{FF2B5EF4-FFF2-40B4-BE49-F238E27FC236}">
                <a16:creationId xmlns:a16="http://schemas.microsoft.com/office/drawing/2014/main" id="{E1B3B392-E64A-0E48-BBEC-D0B44D9537EA}"/>
              </a:ext>
            </a:extLst>
          </p:cNvPr>
          <p:cNvSpPr>
            <a:spLocks noGrp="1"/>
          </p:cNvSpPr>
          <p:nvPr>
            <p:ph type="title"/>
          </p:nvPr>
        </p:nvSpPr>
        <p:spPr>
          <a:xfrm>
            <a:off x="406400" y="406400"/>
            <a:ext cx="11379200" cy="670063"/>
          </a:xfrm>
        </p:spPr>
        <p:txBody>
          <a:bodyPr anchor="t">
            <a:normAutofit/>
          </a:bodyPr>
          <a:lstStyle/>
          <a:p>
            <a:r>
              <a:rPr lang="en-US" dirty="0"/>
              <a:t>Collaboration with teammates</a:t>
            </a:r>
            <a:endParaRPr lang="en-CH"/>
          </a:p>
        </p:txBody>
      </p:sp>
      <p:graphicFrame>
        <p:nvGraphicFramePr>
          <p:cNvPr id="9" name="Content Placeholder 6">
            <a:extLst>
              <a:ext uri="{FF2B5EF4-FFF2-40B4-BE49-F238E27FC236}">
                <a16:creationId xmlns:a16="http://schemas.microsoft.com/office/drawing/2014/main" id="{B3351B8E-C462-BB0A-7FFC-79F2BA9EA966}"/>
              </a:ext>
            </a:extLst>
          </p:cNvPr>
          <p:cNvGraphicFramePr>
            <a:graphicFrameLocks noGrp="1"/>
          </p:cNvGraphicFramePr>
          <p:nvPr>
            <p:ph sz="quarter" idx="14"/>
            <p:extLst>
              <p:ext uri="{D42A27DB-BD31-4B8C-83A1-F6EECF244321}">
                <p14:modId xmlns:p14="http://schemas.microsoft.com/office/powerpoint/2010/main" val="1922759020"/>
              </p:ext>
            </p:extLst>
          </p:nvPr>
        </p:nvGraphicFramePr>
        <p:xfrm>
          <a:off x="406398" y="1789353"/>
          <a:ext cx="11379200" cy="466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4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3504659E-50B7-494C-9C8B-D605BB0B039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5C007EE2-D075-4029-84F2-BDB0083042E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dgm id="{4BDD09C4-0C22-4C59-920B-E37CAA3FA60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72221461-E29C-9D42-9CA1-BE4A713B2A2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D2C26C28-C23E-CA40-BD50-6326492F43B2}"/>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graphicEl>
                                              <a:dgm id="{A835B9BB-B65F-5E4F-B21B-ED56E72D32A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graphicEl>
                                              <a:dgm id="{A7EB313E-DC37-2747-83EB-F1E1B5FAC63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graphicEl>
                                              <a:dgm id="{19EC70F0-7D80-6944-BA3A-6F5698E55B9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graphicEl>
                                              <a:dgm id="{0273E320-1EDC-A24F-B502-4551E05344F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graphicEl>
                                              <a:dgm id="{E0AB1484-D6AE-A341-8A6F-7E796C94CC8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graphicEl>
                                              <a:dgm id="{52041170-1071-9B45-8D99-0BC381C044F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graphicEl>
                                              <a:dgm id="{B9A9CEE8-E49E-B443-BCFD-66DD06E6072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Review your teammate’s code</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sz="2000" dirty="0">
                <a:latin typeface="+mn-lt"/>
              </a:rPr>
              <a:t>Create a new branch from main and add some new code in </a:t>
            </a:r>
            <a:r>
              <a:rPr lang="en-US" sz="2000" dirty="0" err="1">
                <a:latin typeface="+mn-lt"/>
              </a:rPr>
              <a:t>main.py</a:t>
            </a:r>
            <a:endParaRPr lang="en-US" sz="2000" dirty="0">
              <a:latin typeface="+mn-lt"/>
            </a:endParaRPr>
          </a:p>
          <a:p>
            <a:r>
              <a:rPr lang="en-US" sz="2000" dirty="0">
                <a:latin typeface="+mn-lt"/>
              </a:rPr>
              <a:t>Now switch back to your previous branch.</a:t>
            </a:r>
          </a:p>
          <a:p>
            <a:r>
              <a:rPr lang="en-US" sz="2000" dirty="0">
                <a:latin typeface="+mn-lt"/>
              </a:rPr>
              <a:t>Open a new pull request and add teammate as a Reviewer. Make sure the request wants to merge to the branch that you newly created.</a:t>
            </a:r>
          </a:p>
          <a:p>
            <a:r>
              <a:rPr lang="en-US" sz="2000" dirty="0">
                <a:latin typeface="+mn-lt"/>
              </a:rPr>
              <a:t>Teammate reviews the pull request &amp; leaves comments. </a:t>
            </a:r>
          </a:p>
          <a:p>
            <a:r>
              <a:rPr lang="en-US" sz="2000" dirty="0">
                <a:latin typeface="+mn-lt"/>
              </a:rPr>
              <a:t>Teammate to approve pull request</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3683332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48EC-0477-1FCE-BED2-62190CE5ADF0}"/>
              </a:ext>
            </a:extLst>
          </p:cNvPr>
          <p:cNvSpPr>
            <a:spLocks noGrp="1"/>
          </p:cNvSpPr>
          <p:nvPr>
            <p:ph type="title"/>
          </p:nvPr>
        </p:nvSpPr>
        <p:spPr/>
        <p:txBody>
          <a:bodyPr/>
          <a:lstStyle/>
          <a:p>
            <a:r>
              <a:rPr lang="en-US"/>
              <a:t>Please feedback </a:t>
            </a:r>
            <a:endParaRPr lang="en-SG"/>
          </a:p>
        </p:txBody>
      </p:sp>
      <p:pic>
        <p:nvPicPr>
          <p:cNvPr id="6" name="Content Placeholder 5" descr="A qr code on a white background&#10;&#10;Description automatically generated">
            <a:extLst>
              <a:ext uri="{FF2B5EF4-FFF2-40B4-BE49-F238E27FC236}">
                <a16:creationId xmlns:a16="http://schemas.microsoft.com/office/drawing/2014/main" id="{13093EAE-1196-3464-0BE9-C92B5E0110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5760" y="1052736"/>
            <a:ext cx="3975959" cy="3975959"/>
          </a:xfrm>
        </p:spPr>
      </p:pic>
      <p:sp>
        <p:nvSpPr>
          <p:cNvPr id="7" name="TextBox 6">
            <a:extLst>
              <a:ext uri="{FF2B5EF4-FFF2-40B4-BE49-F238E27FC236}">
                <a16:creationId xmlns:a16="http://schemas.microsoft.com/office/drawing/2014/main" id="{97BA58FF-814A-9F4B-326C-6A01BC0CB556}"/>
              </a:ext>
            </a:extLst>
          </p:cNvPr>
          <p:cNvSpPr txBox="1"/>
          <p:nvPr/>
        </p:nvSpPr>
        <p:spPr bwMode="gray">
          <a:xfrm>
            <a:off x="4007768" y="5517232"/>
            <a:ext cx="3888432" cy="792088"/>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US" sz="1600" spc="20"/>
              <a:t>Thomas Wilhelm</a:t>
            </a:r>
          </a:p>
          <a:p>
            <a:pPr marL="216000" indent="-216000" algn="l">
              <a:lnSpc>
                <a:spcPct val="120000"/>
              </a:lnSpc>
              <a:spcBef>
                <a:spcPts val="200"/>
              </a:spcBef>
              <a:spcAft>
                <a:spcPts val="300"/>
              </a:spcAft>
              <a:buFont typeface="Wingdings 2" panose="05020102010507070707" pitchFamily="18" charset="2"/>
              <a:buChar char="¡"/>
            </a:pPr>
            <a:r>
              <a:rPr lang="en-US" sz="1600" spc="20"/>
              <a:t>Xin Yi Tay</a:t>
            </a:r>
            <a:endParaRPr lang="en-SG" sz="1600" spc="20"/>
          </a:p>
        </p:txBody>
      </p:sp>
    </p:spTree>
    <p:extLst>
      <p:ext uri="{BB962C8B-B14F-4D97-AF65-F5344CB8AC3E}">
        <p14:creationId xmlns:p14="http://schemas.microsoft.com/office/powerpoint/2010/main" val="155383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Cloning a Git repository</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394824" y="1789355"/>
            <a:ext cx="5245102" cy="4662246"/>
          </a:xfrm>
        </p:spPr>
        <p:txBody>
          <a:bodyPr/>
          <a:lstStyle/>
          <a:p>
            <a:r>
              <a:rPr lang="en-US"/>
              <a:t>PyCharm</a:t>
            </a:r>
          </a:p>
          <a:p>
            <a:pPr lvl="1"/>
            <a:r>
              <a:rPr lang="en-US"/>
              <a:t>Welcome page | Get from VCS</a:t>
            </a:r>
          </a:p>
          <a:p>
            <a:pPr lvl="1"/>
            <a:endParaRPr lang="en-US"/>
          </a:p>
          <a:p>
            <a:pPr lvl="1"/>
            <a:endParaRPr lang="en-US"/>
          </a:p>
          <a:p>
            <a:pPr marL="360362" lvl="1" indent="0">
              <a:buNone/>
            </a:pPr>
            <a:endParaRPr lang="en-US"/>
          </a:p>
          <a:p>
            <a:pPr lvl="1"/>
            <a:r>
              <a:rPr lang="en-US"/>
              <a:t>Repository URL | Version Control: Git</a:t>
            </a:r>
          </a:p>
          <a:p>
            <a:pPr lvl="1"/>
            <a:r>
              <a:rPr lang="en-US"/>
              <a:t>URL: Enter the copied URL</a:t>
            </a:r>
          </a:p>
          <a:p>
            <a:pPr marL="360362" lvl="1" indent="0">
              <a:buNone/>
            </a:pPr>
            <a:endParaRPr lang="en-US"/>
          </a:p>
          <a:p>
            <a:pPr lvl="1"/>
            <a:r>
              <a:rPr lang="en-US"/>
              <a:t>Directory: select the folder you want to save your repository in</a:t>
            </a:r>
            <a:endParaRPr lang="de-CH"/>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9" name="Picture 8" descr="A screenshot of a computer&#10;&#10;Description automatically generated">
            <a:extLst>
              <a:ext uri="{FF2B5EF4-FFF2-40B4-BE49-F238E27FC236}">
                <a16:creationId xmlns:a16="http://schemas.microsoft.com/office/drawing/2014/main" id="{409D6681-5677-1FAC-A8A0-E911F0206C28}"/>
              </a:ext>
            </a:extLst>
          </p:cNvPr>
          <p:cNvPicPr>
            <a:picLocks noChangeAspect="1"/>
          </p:cNvPicPr>
          <p:nvPr/>
        </p:nvPicPr>
        <p:blipFill rotWithShape="1">
          <a:blip r:embed="rId3">
            <a:extLst>
              <a:ext uri="{28A0092B-C50C-407E-A947-70E740481C1C}">
                <a14:useLocalDpi xmlns:a14="http://schemas.microsoft.com/office/drawing/2010/main" val="0"/>
              </a:ext>
            </a:extLst>
          </a:blip>
          <a:srcRect b="70505"/>
          <a:stretch/>
        </p:blipFill>
        <p:spPr>
          <a:xfrm>
            <a:off x="495767" y="2747078"/>
            <a:ext cx="5155734" cy="1241817"/>
          </a:xfrm>
          <a:prstGeom prst="rect">
            <a:avLst/>
          </a:prstGeom>
        </p:spPr>
      </p:pic>
      <p:pic>
        <p:nvPicPr>
          <p:cNvPr id="12" name="Picture 11" descr="A screenshot of a login box&#10;&#10;Description automatically generated">
            <a:extLst>
              <a:ext uri="{FF2B5EF4-FFF2-40B4-BE49-F238E27FC236}">
                <a16:creationId xmlns:a16="http://schemas.microsoft.com/office/drawing/2014/main" id="{C8B49327-21E1-5E1A-6CFE-C14540099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62" y="4530851"/>
            <a:ext cx="5487484" cy="716363"/>
          </a:xfrm>
          <a:prstGeom prst="rect">
            <a:avLst/>
          </a:prstGeom>
        </p:spPr>
      </p:pic>
      <p:sp>
        <p:nvSpPr>
          <p:cNvPr id="2" name="Content Placeholder 6">
            <a:extLst>
              <a:ext uri="{FF2B5EF4-FFF2-40B4-BE49-F238E27FC236}">
                <a16:creationId xmlns:a16="http://schemas.microsoft.com/office/drawing/2014/main" id="{E4725B14-ACE5-15F5-0CD1-F05D86A64E90}"/>
              </a:ext>
            </a:extLst>
          </p:cNvPr>
          <p:cNvSpPr txBox="1">
            <a:spLocks/>
          </p:cNvSpPr>
          <p:nvPr/>
        </p:nvSpPr>
        <p:spPr>
          <a:xfrm>
            <a:off x="6213063" y="1789355"/>
            <a:ext cx="5245102" cy="4662246"/>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On the top navigation bar, click View | Source Control | Clone Repository</a:t>
            </a:r>
          </a:p>
          <a:p>
            <a:pPr lvl="1"/>
            <a:endParaRPr lang="en-US"/>
          </a:p>
          <a:p>
            <a:pPr marL="360362" lvl="1" indent="0">
              <a:buFont typeface="AA Zuehlke" pitchFamily="2" charset="0"/>
              <a:buNone/>
            </a:pPr>
            <a:endParaRPr lang="en-US"/>
          </a:p>
          <a:p>
            <a:pPr lvl="1"/>
            <a:endParaRPr lang="en-US"/>
          </a:p>
          <a:p>
            <a:pPr lvl="1"/>
            <a:r>
              <a:rPr lang="en-US"/>
              <a:t>Enter the copied URL and click “Clone from URL”</a:t>
            </a:r>
          </a:p>
          <a:p>
            <a:pPr lvl="1"/>
            <a:endParaRPr lang="en-US"/>
          </a:p>
          <a:p>
            <a:pPr marL="360362" lvl="1" indent="0">
              <a:buNone/>
            </a:pPr>
            <a:endParaRPr lang="en-US"/>
          </a:p>
          <a:p>
            <a:pPr lvl="1"/>
            <a:r>
              <a:rPr lang="en-US"/>
              <a:t>Select repository destination</a:t>
            </a:r>
          </a:p>
        </p:txBody>
      </p:sp>
      <p:pic>
        <p:nvPicPr>
          <p:cNvPr id="10" name="Picture 9" descr="A screenshot of a computer&#10;&#10;Description automatically generated">
            <a:extLst>
              <a:ext uri="{FF2B5EF4-FFF2-40B4-BE49-F238E27FC236}">
                <a16:creationId xmlns:a16="http://schemas.microsoft.com/office/drawing/2014/main" id="{9F8EE1D4-C7DB-2A3F-AC04-3416ACD99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372" y="2871821"/>
            <a:ext cx="4206784" cy="138959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B6F435D-D843-8296-E43A-988B693121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8372" y="5014837"/>
            <a:ext cx="4668503" cy="716363"/>
          </a:xfrm>
          <a:prstGeom prst="rect">
            <a:avLst/>
          </a:prstGeom>
        </p:spPr>
      </p:pic>
    </p:spTree>
    <p:extLst>
      <p:ext uri="{BB962C8B-B14F-4D97-AF65-F5344CB8AC3E}">
        <p14:creationId xmlns:p14="http://schemas.microsoft.com/office/powerpoint/2010/main" val="116671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Git terminologies</a:t>
            </a: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https://www.atlassian.com/git/tutorials/using-branches/git-checkout</a:t>
            </a:r>
            <a:r>
              <a:rPr lang="en-US" sz="1400">
                <a:latin typeface="AA Zuehlke" pitchFamily="2" charset="0"/>
              </a:rPr>
              <a:t> </a:t>
            </a:r>
          </a:p>
        </p:txBody>
      </p:sp>
      <p:sp>
        <p:nvSpPr>
          <p:cNvPr id="5" name="Content Placeholder 3">
            <a:extLst>
              <a:ext uri="{FF2B5EF4-FFF2-40B4-BE49-F238E27FC236}">
                <a16:creationId xmlns:a16="http://schemas.microsoft.com/office/drawing/2014/main" id="{C27ED507-0602-B354-8BC2-0D3F88DE4910}"/>
              </a:ext>
            </a:extLst>
          </p:cNvPr>
          <p:cNvSpPr txBox="1">
            <a:spLocks/>
          </p:cNvSpPr>
          <p:nvPr/>
        </p:nvSpPr>
        <p:spPr>
          <a:xfrm>
            <a:off x="406398" y="1789352"/>
            <a:ext cx="11379200" cy="2292557"/>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kumimoji="0" lang="en-US" altLang="de-DE" sz="2400" b="1" i="0" u="none" strike="noStrike" cap="none" normalizeH="0" baseline="0">
                <a:ln>
                  <a:noFill/>
                </a:ln>
                <a:solidFill>
                  <a:schemeClr val="tx1"/>
                </a:solidFill>
                <a:effectLst/>
                <a:latin typeface="+mn-lt"/>
              </a:rPr>
              <a:t>Branch</a:t>
            </a:r>
            <a:r>
              <a:rPr lang="en-US" altLang="de-DE" sz="2400" b="1">
                <a:latin typeface="+mn-lt"/>
              </a:rPr>
              <a:t>: </a:t>
            </a:r>
            <a:r>
              <a:rPr lang="en-US" altLang="de-DE" sz="2400">
                <a:latin typeface="+mn-lt"/>
              </a:rPr>
              <a:t>A version of the repository that diverges from the main working project.</a:t>
            </a:r>
          </a:p>
          <a:p>
            <a:r>
              <a:rPr kumimoji="0" lang="en-US" altLang="de-DE" sz="2400" b="1" i="0" u="none" strike="noStrike" cap="none" normalizeH="0" baseline="0">
                <a:ln>
                  <a:noFill/>
                </a:ln>
                <a:solidFill>
                  <a:srgbClr val="222222"/>
                </a:solidFill>
                <a:effectLst/>
                <a:latin typeface="+mn-lt"/>
              </a:rPr>
              <a:t>Master/main: </a:t>
            </a:r>
            <a:r>
              <a:rPr kumimoji="0" lang="en-US" altLang="de-DE" sz="2400" i="0" u="none" strike="noStrike" cap="none" normalizeH="0" baseline="0">
                <a:ln>
                  <a:noFill/>
                </a:ln>
                <a:solidFill>
                  <a:srgbClr val="222222"/>
                </a:solidFill>
                <a:effectLst/>
                <a:latin typeface="+mn-lt"/>
              </a:rPr>
              <a:t>The primary branch of all repositories. All accepted changes should be on this branch.</a:t>
            </a:r>
          </a:p>
          <a:p>
            <a:r>
              <a:rPr lang="en-US" b="1">
                <a:solidFill>
                  <a:srgbClr val="222222"/>
                </a:solidFill>
                <a:latin typeface="+mn-lt"/>
              </a:rPr>
              <a:t>Checkout: </a:t>
            </a:r>
            <a:r>
              <a:rPr lang="en-US">
                <a:solidFill>
                  <a:srgbClr val="222222"/>
                </a:solidFill>
                <a:latin typeface="+mn-lt"/>
              </a:rPr>
              <a:t>The act of switching between different versions (branches)</a:t>
            </a:r>
            <a:endParaRPr lang="en-US"/>
          </a:p>
        </p:txBody>
      </p:sp>
      <p:grpSp>
        <p:nvGrpSpPr>
          <p:cNvPr id="23" name="Group 22">
            <a:extLst>
              <a:ext uri="{FF2B5EF4-FFF2-40B4-BE49-F238E27FC236}">
                <a16:creationId xmlns:a16="http://schemas.microsoft.com/office/drawing/2014/main" id="{F38E4726-0C79-F71D-8C17-098350B227BE}"/>
              </a:ext>
            </a:extLst>
          </p:cNvPr>
          <p:cNvGrpSpPr/>
          <p:nvPr/>
        </p:nvGrpSpPr>
        <p:grpSpPr>
          <a:xfrm>
            <a:off x="1554239" y="3671225"/>
            <a:ext cx="9083517" cy="2086796"/>
            <a:chOff x="1908143" y="3671225"/>
            <a:chExt cx="9083517" cy="2086796"/>
          </a:xfrm>
        </p:grpSpPr>
        <p:pic>
          <p:nvPicPr>
            <p:cNvPr id="7" name="Graphic 6" descr="Open folder outline">
              <a:extLst>
                <a:ext uri="{FF2B5EF4-FFF2-40B4-BE49-F238E27FC236}">
                  <a16:creationId xmlns:a16="http://schemas.microsoft.com/office/drawing/2014/main" id="{9CF64DAF-8617-B574-2766-61F74462E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8143" y="4305276"/>
              <a:ext cx="914400" cy="914400"/>
            </a:xfrm>
            <a:prstGeom prst="rect">
              <a:avLst/>
            </a:prstGeom>
          </p:spPr>
        </p:pic>
        <p:sp>
          <p:nvSpPr>
            <p:cNvPr id="10" name="TextBox 9">
              <a:extLst>
                <a:ext uri="{FF2B5EF4-FFF2-40B4-BE49-F238E27FC236}">
                  <a16:creationId xmlns:a16="http://schemas.microsoft.com/office/drawing/2014/main" id="{59B5CC2F-F6D7-4F25-1AB0-0D4929728FDB}"/>
                </a:ext>
              </a:extLst>
            </p:cNvPr>
            <p:cNvSpPr txBox="1"/>
            <p:nvPr/>
          </p:nvSpPr>
          <p:spPr>
            <a:xfrm>
              <a:off x="2822543" y="4596809"/>
              <a:ext cx="772712" cy="395977"/>
            </a:xfrm>
            <a:prstGeom prst="rect">
              <a:avLst/>
            </a:prstGeom>
            <a:noFill/>
          </p:spPr>
          <p:txBody>
            <a:bodyPr wrap="none" lIns="0" tIns="0" rIns="0" bIns="0" rtlCol="0">
              <a:noAutofit/>
            </a:bodyPr>
            <a:lstStyle/>
            <a:p>
              <a:pPr algn="l"/>
              <a:r>
                <a:rPr lang="en-US" sz="2200">
                  <a:latin typeface="AA Zuehlke" pitchFamily="2" charset="0"/>
                </a:rPr>
                <a:t>main</a:t>
              </a:r>
            </a:p>
          </p:txBody>
        </p:sp>
        <p:cxnSp>
          <p:nvCxnSpPr>
            <p:cNvPr id="13" name="Straight Arrow Connector 12">
              <a:extLst>
                <a:ext uri="{FF2B5EF4-FFF2-40B4-BE49-F238E27FC236}">
                  <a16:creationId xmlns:a16="http://schemas.microsoft.com/office/drawing/2014/main" id="{B323DD37-7B67-22D8-330A-EB598B073BFA}"/>
                </a:ext>
              </a:extLst>
            </p:cNvPr>
            <p:cNvCxnSpPr>
              <a:cxnSpLocks/>
            </p:cNvCxnSpPr>
            <p:nvPr/>
          </p:nvCxnSpPr>
          <p:spPr>
            <a:xfrm flipV="1">
              <a:off x="3421431" y="4305276"/>
              <a:ext cx="1371600" cy="46644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A8EE8D-4EB8-86E1-C3BE-8EA57B9A0B52}"/>
                </a:ext>
              </a:extLst>
            </p:cNvPr>
            <p:cNvCxnSpPr>
              <a:cxnSpLocks/>
            </p:cNvCxnSpPr>
            <p:nvPr/>
          </p:nvCxnSpPr>
          <p:spPr>
            <a:xfrm>
              <a:off x="3421431" y="4794797"/>
              <a:ext cx="1371600" cy="64509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3CD2B02-1CA0-50A2-FAD4-37D19F190AFF}"/>
                </a:ext>
              </a:extLst>
            </p:cNvPr>
            <p:cNvSpPr txBox="1"/>
            <p:nvPr/>
          </p:nvSpPr>
          <p:spPr>
            <a:xfrm>
              <a:off x="4926190" y="4090929"/>
              <a:ext cx="2662638" cy="345971"/>
            </a:xfrm>
            <a:prstGeom prst="rect">
              <a:avLst/>
            </a:prstGeom>
            <a:noFill/>
          </p:spPr>
          <p:txBody>
            <a:bodyPr wrap="square" lIns="0" tIns="0" rIns="0" bIns="0" rtlCol="0">
              <a:noAutofit/>
            </a:bodyPr>
            <a:lstStyle/>
            <a:p>
              <a:pPr algn="l"/>
              <a:r>
                <a:rPr lang="en-US" sz="2200">
                  <a:solidFill>
                    <a:schemeClr val="accent1"/>
                  </a:solidFill>
                  <a:latin typeface="AA Zuehlke" pitchFamily="2" charset="0"/>
                </a:rPr>
                <a:t>fix-not-showing-table</a:t>
              </a:r>
            </a:p>
          </p:txBody>
        </p:sp>
        <p:sp>
          <p:nvSpPr>
            <p:cNvPr id="19" name="TextBox 18">
              <a:extLst>
                <a:ext uri="{FF2B5EF4-FFF2-40B4-BE49-F238E27FC236}">
                  <a16:creationId xmlns:a16="http://schemas.microsoft.com/office/drawing/2014/main" id="{2CC426F7-8424-E809-4428-CD233B2C6B03}"/>
                </a:ext>
              </a:extLst>
            </p:cNvPr>
            <p:cNvSpPr txBox="1"/>
            <p:nvPr/>
          </p:nvSpPr>
          <p:spPr>
            <a:xfrm>
              <a:off x="4900790" y="5256476"/>
              <a:ext cx="2662638" cy="345971"/>
            </a:xfrm>
            <a:prstGeom prst="rect">
              <a:avLst/>
            </a:prstGeom>
            <a:noFill/>
          </p:spPr>
          <p:txBody>
            <a:bodyPr wrap="square" lIns="0" tIns="0" rIns="0" bIns="0" rtlCol="0">
              <a:noAutofit/>
            </a:bodyPr>
            <a:lstStyle/>
            <a:p>
              <a:pPr algn="l"/>
              <a:r>
                <a:rPr lang="en-US" sz="2200">
                  <a:solidFill>
                    <a:schemeClr val="accent1"/>
                  </a:solidFill>
                  <a:latin typeface="AA Zuehlke" pitchFamily="2" charset="0"/>
                </a:rPr>
                <a:t>develop-display-charts</a:t>
              </a:r>
            </a:p>
          </p:txBody>
        </p:sp>
        <p:pic>
          <p:nvPicPr>
            <p:cNvPr id="8" name="Graphic 7" descr="Programmer male outline">
              <a:extLst>
                <a:ext uri="{FF2B5EF4-FFF2-40B4-BE49-F238E27FC236}">
                  <a16:creationId xmlns:a16="http://schemas.microsoft.com/office/drawing/2014/main" id="{DA9BA527-B3F9-3F3F-CF5B-A3B5B13C02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14622" y="3671225"/>
              <a:ext cx="914400" cy="914400"/>
            </a:xfrm>
            <a:prstGeom prst="rect">
              <a:avLst/>
            </a:prstGeom>
          </p:spPr>
        </p:pic>
        <p:pic>
          <p:nvPicPr>
            <p:cNvPr id="11" name="Graphic 10" descr="Programmer male with solid fill">
              <a:extLst>
                <a:ext uri="{FF2B5EF4-FFF2-40B4-BE49-F238E27FC236}">
                  <a16:creationId xmlns:a16="http://schemas.microsoft.com/office/drawing/2014/main" id="{88618167-47B9-A628-0CAF-7E7D285B28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025" y="4843621"/>
              <a:ext cx="914400" cy="914400"/>
            </a:xfrm>
            <a:prstGeom prst="rect">
              <a:avLst/>
            </a:prstGeom>
          </p:spPr>
        </p:pic>
        <p:sp>
          <p:nvSpPr>
            <p:cNvPr id="20" name="TextBox 19">
              <a:extLst>
                <a:ext uri="{FF2B5EF4-FFF2-40B4-BE49-F238E27FC236}">
                  <a16:creationId xmlns:a16="http://schemas.microsoft.com/office/drawing/2014/main" id="{EFECDD7E-EA8E-70C1-ABF7-420F71BFD3C3}"/>
                </a:ext>
              </a:extLst>
            </p:cNvPr>
            <p:cNvSpPr txBox="1"/>
            <p:nvPr/>
          </p:nvSpPr>
          <p:spPr>
            <a:xfrm>
              <a:off x="8233257" y="3987795"/>
              <a:ext cx="2662638" cy="345971"/>
            </a:xfrm>
            <a:prstGeom prst="rect">
              <a:avLst/>
            </a:prstGeom>
            <a:noFill/>
          </p:spPr>
          <p:txBody>
            <a:bodyPr wrap="square" lIns="0" tIns="0" rIns="0" bIns="0" rtlCol="0">
              <a:noAutofit/>
            </a:bodyPr>
            <a:lstStyle/>
            <a:p>
              <a:pPr algn="l"/>
              <a:r>
                <a:rPr lang="en-US" sz="2200">
                  <a:latin typeface="AA Zuehlke" pitchFamily="2" charset="0"/>
                </a:rPr>
                <a:t>Team member A</a:t>
              </a:r>
            </a:p>
          </p:txBody>
        </p:sp>
        <p:sp>
          <p:nvSpPr>
            <p:cNvPr id="22" name="TextBox 21">
              <a:extLst>
                <a:ext uri="{FF2B5EF4-FFF2-40B4-BE49-F238E27FC236}">
                  <a16:creationId xmlns:a16="http://schemas.microsoft.com/office/drawing/2014/main" id="{06E3B6B8-79E0-4861-E622-418BF111CD31}"/>
                </a:ext>
              </a:extLst>
            </p:cNvPr>
            <p:cNvSpPr txBox="1"/>
            <p:nvPr/>
          </p:nvSpPr>
          <p:spPr>
            <a:xfrm>
              <a:off x="8329022" y="5208723"/>
              <a:ext cx="2662638" cy="345971"/>
            </a:xfrm>
            <a:prstGeom prst="rect">
              <a:avLst/>
            </a:prstGeom>
            <a:noFill/>
          </p:spPr>
          <p:txBody>
            <a:bodyPr wrap="square" lIns="0" tIns="0" rIns="0" bIns="0" rtlCol="0">
              <a:noAutofit/>
            </a:bodyPr>
            <a:lstStyle/>
            <a:p>
              <a:pPr algn="l"/>
              <a:r>
                <a:rPr lang="en-US" sz="2200">
                  <a:latin typeface="AA Zuehlke" pitchFamily="2" charset="0"/>
                </a:rPr>
                <a:t>Team member B</a:t>
              </a:r>
            </a:p>
          </p:txBody>
        </p:sp>
      </p:grpSp>
    </p:spTree>
    <p:extLst>
      <p:ext uri="{BB962C8B-B14F-4D97-AF65-F5344CB8AC3E}">
        <p14:creationId xmlns:p14="http://schemas.microsoft.com/office/powerpoint/2010/main" val="359314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Creating branches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8" y="1631811"/>
            <a:ext cx="5427243" cy="2111313"/>
          </a:xfrm>
        </p:spPr>
        <p:txBody>
          <a:bodyPr/>
          <a:lstStyle/>
          <a:p>
            <a:r>
              <a:rPr lang="en-US"/>
              <a:t>PyCharm</a:t>
            </a:r>
          </a:p>
          <a:p>
            <a:pPr lvl="1"/>
            <a:r>
              <a:rPr lang="en-US"/>
              <a:t>On the top navigation bar, click Git | Branches</a:t>
            </a:r>
          </a:p>
          <a:p>
            <a:pPr lvl="1"/>
            <a:r>
              <a:rPr lang="en-US"/>
              <a:t>Click </a:t>
            </a:r>
            <a:r>
              <a:rPr lang="en-US" b="1"/>
              <a:t>Local</a:t>
            </a:r>
            <a:r>
              <a:rPr lang="en-US"/>
              <a:t> | main | New branch from ‘main’</a:t>
            </a:r>
            <a:br>
              <a:rPr lang="en-CH"/>
            </a:br>
            <a:br>
              <a:rPr lang="en-CH"/>
            </a:br>
            <a:endParaRPr lang="de-CH"/>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6" name="Picture 5" descr="A screenshot of a computer&#10;&#10;Description automatically generated">
            <a:extLst>
              <a:ext uri="{FF2B5EF4-FFF2-40B4-BE49-F238E27FC236}">
                <a16:creationId xmlns:a16="http://schemas.microsoft.com/office/drawing/2014/main" id="{8DFBE18E-EB6F-8E01-14AF-C8DA2476B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772" y="3136959"/>
            <a:ext cx="2912869" cy="2089230"/>
          </a:xfrm>
          <a:prstGeom prst="rect">
            <a:avLst/>
          </a:prstGeom>
        </p:spPr>
      </p:pic>
      <p:sp>
        <p:nvSpPr>
          <p:cNvPr id="4" name="Content Placeholder 6">
            <a:extLst>
              <a:ext uri="{FF2B5EF4-FFF2-40B4-BE49-F238E27FC236}">
                <a16:creationId xmlns:a16="http://schemas.microsoft.com/office/drawing/2014/main" id="{570B0804-CE92-27C4-61C1-A534CB4875E0}"/>
              </a:ext>
            </a:extLst>
          </p:cNvPr>
          <p:cNvSpPr txBox="1">
            <a:spLocks/>
          </p:cNvSpPr>
          <p:nvPr/>
        </p:nvSpPr>
        <p:spPr>
          <a:xfrm>
            <a:off x="5966428" y="1631810"/>
            <a:ext cx="5427243"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At the bottom, click “main” (or your current branch name)</a:t>
            </a:r>
          </a:p>
          <a:p>
            <a:pPr lvl="1"/>
            <a:endParaRPr lang="en-US"/>
          </a:p>
          <a:p>
            <a:pPr marL="360362" lvl="1" indent="0">
              <a:buNone/>
            </a:pPr>
            <a:endParaRPr lang="en-US"/>
          </a:p>
          <a:p>
            <a:pPr lvl="1"/>
            <a:r>
              <a:rPr lang="en-US"/>
              <a:t>Create new branch from… | main | Type in new branch name and press enter</a:t>
            </a:r>
          </a:p>
          <a:p>
            <a:pPr lvl="1"/>
            <a:endParaRPr lang="en-US"/>
          </a:p>
          <a:p>
            <a:pPr marL="360362" lvl="1" indent="0">
              <a:buNone/>
            </a:pPr>
            <a:endParaRPr lang="en-US"/>
          </a:p>
          <a:p>
            <a:pPr lvl="1"/>
            <a:r>
              <a:rPr lang="en-US"/>
              <a:t>Name of current branch should be your new branch</a:t>
            </a:r>
            <a:br>
              <a:rPr lang="en-CH"/>
            </a:br>
            <a:endParaRPr lang="de-CH"/>
          </a:p>
        </p:txBody>
      </p:sp>
      <p:pic>
        <p:nvPicPr>
          <p:cNvPr id="9" name="Picture 8" descr="A screenshot of a phone&#10;&#10;Description automatically generated">
            <a:extLst>
              <a:ext uri="{FF2B5EF4-FFF2-40B4-BE49-F238E27FC236}">
                <a16:creationId xmlns:a16="http://schemas.microsoft.com/office/drawing/2014/main" id="{52EB8B22-A7BE-9E65-54D0-C2AF5F0D6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933" y="2816196"/>
            <a:ext cx="3887606" cy="910519"/>
          </a:xfrm>
          <a:prstGeom prst="rect">
            <a:avLst/>
          </a:prstGeom>
        </p:spPr>
      </p:pic>
      <p:pic>
        <p:nvPicPr>
          <p:cNvPr id="11" name="Picture 10" descr="A black and purple rectangle&#10;&#10;Description automatically generated">
            <a:extLst>
              <a:ext uri="{FF2B5EF4-FFF2-40B4-BE49-F238E27FC236}">
                <a16:creationId xmlns:a16="http://schemas.microsoft.com/office/drawing/2014/main" id="{12C66703-D439-583E-E65E-5EDA823AF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933" y="4487269"/>
            <a:ext cx="4672525" cy="846740"/>
          </a:xfrm>
          <a:prstGeom prst="rect">
            <a:avLst/>
          </a:prstGeom>
        </p:spPr>
      </p:pic>
      <p:pic>
        <p:nvPicPr>
          <p:cNvPr id="13" name="Picture 12">
            <a:extLst>
              <a:ext uri="{FF2B5EF4-FFF2-40B4-BE49-F238E27FC236}">
                <a16:creationId xmlns:a16="http://schemas.microsoft.com/office/drawing/2014/main" id="{C7691149-29AF-A6C4-8B22-325BAF68E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339" y="5987670"/>
            <a:ext cx="4139878" cy="32886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7E59B7D-E479-A498-B80C-25272DEE23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572" y="3136959"/>
            <a:ext cx="2116459" cy="1865247"/>
          </a:xfrm>
          <a:prstGeom prst="rect">
            <a:avLst/>
          </a:prstGeom>
        </p:spPr>
      </p:pic>
    </p:spTree>
    <p:extLst>
      <p:ext uri="{BB962C8B-B14F-4D97-AF65-F5344CB8AC3E}">
        <p14:creationId xmlns:p14="http://schemas.microsoft.com/office/powerpoint/2010/main" val="312484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Switch branches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8" y="1789355"/>
            <a:ext cx="5161025" cy="1639645"/>
          </a:xfrm>
        </p:spPr>
        <p:txBody>
          <a:bodyPr/>
          <a:lstStyle/>
          <a:p>
            <a:r>
              <a:rPr lang="en-US"/>
              <a:t>PyCharm</a:t>
            </a:r>
          </a:p>
          <a:p>
            <a:pPr lvl="1"/>
            <a:r>
              <a:rPr lang="en-US"/>
              <a:t>Git | Branches</a:t>
            </a:r>
          </a:p>
          <a:p>
            <a:pPr lvl="1"/>
            <a:r>
              <a:rPr lang="en-US"/>
              <a:t>Select branch you want to switch to and click Checkout</a:t>
            </a:r>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9" name="Picture 8" descr="A screenshot of a computer&#10;&#10;Description automatically generated">
            <a:extLst>
              <a:ext uri="{FF2B5EF4-FFF2-40B4-BE49-F238E27FC236}">
                <a16:creationId xmlns:a16="http://schemas.microsoft.com/office/drawing/2014/main" id="{14E4D5DC-FBC1-475F-B070-6EDEC93F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20" y="3510023"/>
            <a:ext cx="4299151" cy="2416215"/>
          </a:xfrm>
          <a:prstGeom prst="rect">
            <a:avLst/>
          </a:prstGeom>
        </p:spPr>
      </p:pic>
      <p:sp>
        <p:nvSpPr>
          <p:cNvPr id="4" name="Content Placeholder 6">
            <a:extLst>
              <a:ext uri="{FF2B5EF4-FFF2-40B4-BE49-F238E27FC236}">
                <a16:creationId xmlns:a16="http://schemas.microsoft.com/office/drawing/2014/main" id="{066AB64F-0FDD-A2CD-910F-EB6776D1BCA4}"/>
              </a:ext>
            </a:extLst>
          </p:cNvPr>
          <p:cNvSpPr txBox="1">
            <a:spLocks/>
          </p:cNvSpPr>
          <p:nvPr/>
        </p:nvSpPr>
        <p:spPr>
          <a:xfrm>
            <a:off x="5966428" y="1631810"/>
            <a:ext cx="5427243"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At the bottom, click your current branch name</a:t>
            </a:r>
          </a:p>
          <a:p>
            <a:pPr marL="360362" lvl="1" indent="0">
              <a:buNone/>
            </a:pPr>
            <a:endParaRPr lang="en-US"/>
          </a:p>
          <a:p>
            <a:pPr lvl="1"/>
            <a:r>
              <a:rPr lang="en-US"/>
              <a:t>Click the name of the branch you want to switch to after the horizontal line</a:t>
            </a:r>
            <a:br>
              <a:rPr lang="en-CH"/>
            </a:br>
            <a:endParaRPr lang="de-CH"/>
          </a:p>
        </p:txBody>
      </p:sp>
      <p:pic>
        <p:nvPicPr>
          <p:cNvPr id="10" name="Picture 9">
            <a:extLst>
              <a:ext uri="{FF2B5EF4-FFF2-40B4-BE49-F238E27FC236}">
                <a16:creationId xmlns:a16="http://schemas.microsoft.com/office/drawing/2014/main" id="{1DF33BF4-0D07-4107-3A17-FC8D4E352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110" y="2486840"/>
            <a:ext cx="4139878" cy="328869"/>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56585A60-66C9-1D7E-4143-C4EE46BD1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870" y="3745339"/>
            <a:ext cx="5308512" cy="1555451"/>
          </a:xfrm>
          <a:prstGeom prst="rect">
            <a:avLst/>
          </a:prstGeom>
        </p:spPr>
      </p:pic>
      <p:sp>
        <p:nvSpPr>
          <p:cNvPr id="13" name="Rectangle 12">
            <a:extLst>
              <a:ext uri="{FF2B5EF4-FFF2-40B4-BE49-F238E27FC236}">
                <a16:creationId xmlns:a16="http://schemas.microsoft.com/office/drawing/2014/main" id="{3BD86D59-1ED3-93C5-A13D-CD653379ED61}"/>
              </a:ext>
            </a:extLst>
          </p:cNvPr>
          <p:cNvSpPr/>
          <p:nvPr/>
        </p:nvSpPr>
        <p:spPr>
          <a:xfrm>
            <a:off x="6447099" y="4734045"/>
            <a:ext cx="1574157" cy="5435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spTree>
    <p:extLst>
      <p:ext uri="{BB962C8B-B14F-4D97-AF65-F5344CB8AC3E}">
        <p14:creationId xmlns:p14="http://schemas.microsoft.com/office/powerpoint/2010/main" val="342876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FBC0-DB3A-0323-12F8-AA3560F362A1}"/>
              </a:ext>
            </a:extLst>
          </p:cNvPr>
          <p:cNvSpPr>
            <a:spLocks noGrp="1"/>
          </p:cNvSpPr>
          <p:nvPr>
            <p:ph type="title"/>
          </p:nvPr>
        </p:nvSpPr>
        <p:spPr/>
        <p:txBody>
          <a:bodyPr/>
          <a:lstStyle/>
          <a:p>
            <a:r>
              <a:rPr lang="en-US"/>
              <a:t>Make changes</a:t>
            </a:r>
          </a:p>
        </p:txBody>
      </p:sp>
      <p:sp>
        <p:nvSpPr>
          <p:cNvPr id="3" name="Text Placeholder 2">
            <a:extLst>
              <a:ext uri="{FF2B5EF4-FFF2-40B4-BE49-F238E27FC236}">
                <a16:creationId xmlns:a16="http://schemas.microsoft.com/office/drawing/2014/main" id="{3BA70D80-DDCA-AB2F-87DB-AB3F4A75DBC0}"/>
              </a:ext>
            </a:extLst>
          </p:cNvPr>
          <p:cNvSpPr>
            <a:spLocks noGrp="1"/>
          </p:cNvSpPr>
          <p:nvPr>
            <p:ph type="body" sz="quarter" idx="13"/>
          </p:nvPr>
        </p:nvSpPr>
        <p:spPr/>
        <p:txBody>
          <a:bodyPr/>
          <a:lstStyle/>
          <a:p>
            <a:endParaRPr lang="en-US"/>
          </a:p>
        </p:txBody>
      </p:sp>
      <p:sp>
        <p:nvSpPr>
          <p:cNvPr id="16" name="Content Placeholder 6">
            <a:extLst>
              <a:ext uri="{FF2B5EF4-FFF2-40B4-BE49-F238E27FC236}">
                <a16:creationId xmlns:a16="http://schemas.microsoft.com/office/drawing/2014/main" id="{AAEC5AC9-C1D0-1EB0-722B-905EC3BDA8AF}"/>
              </a:ext>
            </a:extLst>
          </p:cNvPr>
          <p:cNvSpPr txBox="1">
            <a:spLocks/>
          </p:cNvSpPr>
          <p:nvPr/>
        </p:nvSpPr>
        <p:spPr>
          <a:xfrm>
            <a:off x="406398" y="1789355"/>
            <a:ext cx="10907061" cy="1639645"/>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Now you can start making any changes to your code </a:t>
            </a:r>
          </a:p>
        </p:txBody>
      </p:sp>
      <p:sp>
        <p:nvSpPr>
          <p:cNvPr id="21" name="Rectangle 20">
            <a:extLst>
              <a:ext uri="{FF2B5EF4-FFF2-40B4-BE49-F238E27FC236}">
                <a16:creationId xmlns:a16="http://schemas.microsoft.com/office/drawing/2014/main" id="{86BF8486-7588-E0A0-B181-DB7C8B088D91}"/>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23" name="Picture 22" descr="A screenshot of a computer code&#10;&#10;Description automatically generated">
            <a:extLst>
              <a:ext uri="{FF2B5EF4-FFF2-40B4-BE49-F238E27FC236}">
                <a16:creationId xmlns:a16="http://schemas.microsoft.com/office/drawing/2014/main" id="{BA1AD5E3-3074-910C-3F1E-148575AA2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541" y="2732376"/>
            <a:ext cx="4912659" cy="2878620"/>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A8BD5D9B-3661-9569-77A4-FBE22D41F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554" y="2672787"/>
            <a:ext cx="5377905" cy="2938209"/>
          </a:xfrm>
          <a:prstGeom prst="rect">
            <a:avLst/>
          </a:prstGeom>
        </p:spPr>
      </p:pic>
    </p:spTree>
    <p:extLst>
      <p:ext uri="{BB962C8B-B14F-4D97-AF65-F5344CB8AC3E}">
        <p14:creationId xmlns:p14="http://schemas.microsoft.com/office/powerpoint/2010/main" val="332771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2835A-9655-3943-85C2-7B6C194A3144}"/>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B030BEA-7402-944E-8DBF-49A46D9C6B01}"/>
              </a:ext>
            </a:extLst>
          </p:cNvPr>
          <p:cNvSpPr>
            <a:spLocks noGrp="1"/>
          </p:cNvSpPr>
          <p:nvPr>
            <p:ph type="title"/>
          </p:nvPr>
        </p:nvSpPr>
        <p:spPr/>
        <p:txBody>
          <a:bodyPr/>
          <a:lstStyle/>
          <a:p>
            <a:r>
              <a:rPr lang="en-US" noProof="0"/>
              <a:t>Organizational Topics</a:t>
            </a:r>
          </a:p>
        </p:txBody>
      </p:sp>
      <p:sp>
        <p:nvSpPr>
          <p:cNvPr id="4" name="Content Placeholder 3">
            <a:extLst>
              <a:ext uri="{FF2B5EF4-FFF2-40B4-BE49-F238E27FC236}">
                <a16:creationId xmlns:a16="http://schemas.microsoft.com/office/drawing/2014/main" id="{AC311F83-69C3-2644-A773-DB9894C659D6}"/>
              </a:ext>
            </a:extLst>
          </p:cNvPr>
          <p:cNvSpPr>
            <a:spLocks noGrp="1"/>
          </p:cNvSpPr>
          <p:nvPr>
            <p:ph sz="quarter" idx="14"/>
          </p:nvPr>
        </p:nvSpPr>
        <p:spPr/>
        <p:txBody>
          <a:bodyPr/>
          <a:lstStyle/>
          <a:p>
            <a:r>
              <a:rPr lang="en-US"/>
              <a:t>The course is comprised of theoretical blocks, demos and exercises.</a:t>
            </a:r>
          </a:p>
          <a:p>
            <a:r>
              <a:rPr lang="en-US" noProof="0"/>
              <a:t>Exercise Time is limited, if more time needed, feel free to complete them </a:t>
            </a:r>
            <a:r>
              <a:rPr lang="en-US"/>
              <a:t>in the evening</a:t>
            </a:r>
          </a:p>
          <a:p>
            <a:r>
              <a:rPr lang="en-US"/>
              <a:t>Feel free to a</a:t>
            </a:r>
            <a:r>
              <a:rPr lang="en-US" noProof="0" err="1"/>
              <a:t>sk</a:t>
            </a:r>
            <a:r>
              <a:rPr lang="en-US" noProof="0"/>
              <a:t> questions if something is unclear </a:t>
            </a:r>
          </a:p>
          <a:p>
            <a:r>
              <a:rPr lang="en-US"/>
              <a:t>When we demonstrate topics on our PCs, take your time to observe. You will have time during the exercises to try yourselves.</a:t>
            </a:r>
            <a:endParaRPr lang="en-US" noProof="0"/>
          </a:p>
        </p:txBody>
      </p:sp>
      <p:sp>
        <p:nvSpPr>
          <p:cNvPr id="5" name="TextBox 4">
            <a:extLst>
              <a:ext uri="{FF2B5EF4-FFF2-40B4-BE49-F238E27FC236}">
                <a16:creationId xmlns:a16="http://schemas.microsoft.com/office/drawing/2014/main" id="{14D84E4F-DAEB-7D92-47F1-92D27C648E14}"/>
              </a:ext>
            </a:extLst>
          </p:cNvPr>
          <p:cNvSpPr txBox="1"/>
          <p:nvPr/>
        </p:nvSpPr>
        <p:spPr>
          <a:xfrm>
            <a:off x="914400" y="6685280"/>
            <a:ext cx="0" cy="0"/>
          </a:xfrm>
          <a:prstGeom prst="rect">
            <a:avLst/>
          </a:prstGeom>
          <a:noFill/>
        </p:spPr>
        <p:txBody>
          <a:bodyPr wrap="none" lIns="0" tIns="0" rIns="0" bIns="0" rtlCol="0">
            <a:noAutofit/>
          </a:bodyPr>
          <a:lstStyle/>
          <a:p>
            <a:pPr algn="l"/>
            <a:endParaRPr lang="en-US" sz="2200" dirty="0" err="1">
              <a:latin typeface="AA Zuehlke" pitchFamily="2" charset="0"/>
            </a:endParaRPr>
          </a:p>
        </p:txBody>
      </p:sp>
    </p:spTree>
    <p:extLst>
      <p:ext uri="{BB962C8B-B14F-4D97-AF65-F5344CB8AC3E}">
        <p14:creationId xmlns:p14="http://schemas.microsoft.com/office/powerpoint/2010/main" val="640928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Uploading your changes</a:t>
            </a: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115824"/>
            <a:ext cx="7082626" cy="445286"/>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https://www.pluralsight.com/resources/blog/cloud/git-terms-explained</a:t>
            </a:r>
            <a:r>
              <a:rPr lang="en-US" sz="1400">
                <a:latin typeface="AA Zuehlke" pitchFamily="2" charset="0"/>
              </a:rPr>
              <a:t>, </a:t>
            </a:r>
          </a:p>
          <a:p>
            <a:pPr algn="l"/>
            <a:r>
              <a:rPr lang="en-US" sz="1400">
                <a:latin typeface="AA Zuehlke" pitchFamily="2" charset="0"/>
                <a:hlinkClick r:id="rId4"/>
              </a:rPr>
              <a:t>https://www.atlassian.com/git/tutorials/saving-changes/git-commit</a:t>
            </a:r>
            <a:r>
              <a:rPr lang="en-US" sz="1400">
                <a:latin typeface="AA Zuehlke" pitchFamily="2" charset="0"/>
              </a:rPr>
              <a:t>  </a:t>
            </a:r>
          </a:p>
        </p:txBody>
      </p:sp>
      <p:sp>
        <p:nvSpPr>
          <p:cNvPr id="2" name="TextBox 1">
            <a:extLst>
              <a:ext uri="{FF2B5EF4-FFF2-40B4-BE49-F238E27FC236}">
                <a16:creationId xmlns:a16="http://schemas.microsoft.com/office/drawing/2014/main" id="{3D4C1E8E-E828-CCD2-0238-6224921E3F5D}"/>
              </a:ext>
            </a:extLst>
          </p:cNvPr>
          <p:cNvSpPr txBox="1"/>
          <p:nvPr/>
        </p:nvSpPr>
        <p:spPr>
          <a:xfrm>
            <a:off x="10071100" y="3429000"/>
            <a:ext cx="1143000" cy="952500"/>
          </a:xfrm>
          <a:prstGeom prst="rect">
            <a:avLst/>
          </a:prstGeom>
          <a:noFill/>
        </p:spPr>
        <p:txBody>
          <a:bodyPr wrap="square" lIns="0" tIns="0" rIns="0" bIns="0" rtlCol="0">
            <a:noAutofit/>
          </a:bodyPr>
          <a:lstStyle/>
          <a:p>
            <a:pPr algn="l"/>
            <a:endParaRPr lang="en-US" sz="2200" err="1">
              <a:latin typeface="AA Zuehlke" pitchFamily="2" charset="0"/>
            </a:endParaRPr>
          </a:p>
        </p:txBody>
      </p:sp>
      <p:sp>
        <p:nvSpPr>
          <p:cNvPr id="5" name="Content Placeholder 3">
            <a:extLst>
              <a:ext uri="{FF2B5EF4-FFF2-40B4-BE49-F238E27FC236}">
                <a16:creationId xmlns:a16="http://schemas.microsoft.com/office/drawing/2014/main" id="{BA98D05F-AC5E-38BE-85A2-6FC8C48313A0}"/>
              </a:ext>
            </a:extLst>
          </p:cNvPr>
          <p:cNvSpPr txBox="1">
            <a:spLocks/>
          </p:cNvSpPr>
          <p:nvPr/>
        </p:nvSpPr>
        <p:spPr>
          <a:xfrm>
            <a:off x="406398" y="1522022"/>
            <a:ext cx="11379200" cy="2592148"/>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kumimoji="0" lang="en-US" altLang="de-DE" b="1" i="0" u="none" strike="noStrike" cap="none" normalizeH="0" baseline="0">
                <a:ln>
                  <a:noFill/>
                </a:ln>
                <a:solidFill>
                  <a:schemeClr val="tx1"/>
                </a:solidFill>
                <a:effectLst/>
                <a:latin typeface="+mn-lt"/>
              </a:rPr>
              <a:t>Add</a:t>
            </a:r>
            <a:r>
              <a:rPr lang="en-US" altLang="de-DE">
                <a:latin typeface="+mn-lt"/>
              </a:rPr>
              <a:t>: Adds changes into a staging area in preparation for a commit. This tells Git that you want to include updates to specific files.</a:t>
            </a:r>
            <a:endParaRPr kumimoji="0" lang="en-US" altLang="de-DE" b="1" i="0" u="none" strike="noStrike" cap="none" normalizeH="0" baseline="0">
              <a:ln>
                <a:noFill/>
              </a:ln>
              <a:solidFill>
                <a:schemeClr val="tx1"/>
              </a:solidFill>
              <a:effectLst/>
              <a:latin typeface="+mn-lt"/>
            </a:endParaRPr>
          </a:p>
          <a:p>
            <a:r>
              <a:rPr kumimoji="0" lang="en-US" altLang="de-DE" b="1" i="0" u="none" strike="noStrike" cap="none" normalizeH="0" baseline="0">
                <a:ln>
                  <a:noFill/>
                </a:ln>
                <a:solidFill>
                  <a:schemeClr val="tx1"/>
                </a:solidFill>
                <a:effectLst/>
                <a:latin typeface="+mn-lt"/>
              </a:rPr>
              <a:t>Commit: </a:t>
            </a:r>
            <a:r>
              <a:rPr kumimoji="0" lang="en-US" altLang="de-DE" i="0" u="none" strike="noStrike" cap="none" normalizeH="0" baseline="0">
                <a:ln>
                  <a:noFill/>
                </a:ln>
                <a:solidFill>
                  <a:schemeClr val="tx1"/>
                </a:solidFill>
                <a:effectLst/>
                <a:latin typeface="+mn-lt"/>
              </a:rPr>
              <a:t>Can be thought of as snapshots or milestones along the timeline of a Git project. </a:t>
            </a:r>
            <a:r>
              <a:rPr lang="en-US" altLang="de-DE">
                <a:latin typeface="+mn-lt"/>
              </a:rPr>
              <a:t>C</a:t>
            </a:r>
            <a:r>
              <a:rPr kumimoji="0" lang="en-US" altLang="de-DE" i="0" u="none" strike="noStrike" cap="none" normalizeH="0" baseline="0">
                <a:ln>
                  <a:noFill/>
                </a:ln>
                <a:solidFill>
                  <a:schemeClr val="tx1"/>
                </a:solidFill>
                <a:effectLst/>
                <a:latin typeface="+mn-lt"/>
              </a:rPr>
              <a:t>aptures the state of a project at that point in time. </a:t>
            </a:r>
          </a:p>
          <a:p>
            <a:r>
              <a:rPr kumimoji="0" lang="en-US" altLang="de-DE" b="1" i="0" u="none" strike="noStrike" cap="none" normalizeH="0" baseline="0">
                <a:ln>
                  <a:noFill/>
                </a:ln>
                <a:solidFill>
                  <a:schemeClr val="tx1"/>
                </a:solidFill>
                <a:effectLst/>
                <a:latin typeface="+mn-lt"/>
              </a:rPr>
              <a:t>Push: </a:t>
            </a:r>
            <a:r>
              <a:rPr kumimoji="0" lang="en-US" altLang="de-DE" i="0" u="none" strike="noStrike" cap="none" normalizeH="0" baseline="0">
                <a:ln>
                  <a:noFill/>
                </a:ln>
                <a:solidFill>
                  <a:schemeClr val="tx1"/>
                </a:solidFill>
                <a:effectLst/>
                <a:latin typeface="+mn-lt"/>
              </a:rPr>
              <a:t>Updates a remote branch with the commits made to the current branch. You are literally "pushing" your changes onto the remote.</a:t>
            </a:r>
          </a:p>
        </p:txBody>
      </p:sp>
      <p:pic>
        <p:nvPicPr>
          <p:cNvPr id="7" name="Picture 2" descr="Quick Start Guide to Git - DEV Community">
            <a:extLst>
              <a:ext uri="{FF2B5EF4-FFF2-40B4-BE49-F238E27FC236}">
                <a16:creationId xmlns:a16="http://schemas.microsoft.com/office/drawing/2014/main" id="{5C16F30D-1125-E145-94DF-F9267D1D89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997"/>
          <a:stretch/>
        </p:blipFill>
        <p:spPr bwMode="auto">
          <a:xfrm>
            <a:off x="3085445" y="4114170"/>
            <a:ext cx="6021105" cy="194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Commit changes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9" y="1539096"/>
            <a:ext cx="5391102" cy="5001404"/>
          </a:xfrm>
        </p:spPr>
        <p:txBody>
          <a:bodyPr/>
          <a:lstStyle/>
          <a:p>
            <a:r>
              <a:rPr lang="en-US"/>
              <a:t>PyCharm</a:t>
            </a:r>
          </a:p>
          <a:p>
            <a:pPr lvl="1"/>
            <a:r>
              <a:rPr lang="en-US"/>
              <a:t>Save files and click Git | Commit</a:t>
            </a:r>
          </a:p>
          <a:p>
            <a:pPr lvl="1"/>
            <a:r>
              <a:rPr lang="en-US"/>
              <a:t>Check the files you want to commit – you have just staged your files</a:t>
            </a:r>
          </a:p>
          <a:p>
            <a:pPr lvl="1"/>
            <a:r>
              <a:rPr lang="en-US"/>
              <a:t>Add a descriptive message under “Commit Message” and click “Commit”</a:t>
            </a:r>
          </a:p>
          <a:p>
            <a:pPr marL="360362" lvl="1" indent="0">
              <a:buNone/>
            </a:pPr>
            <a:endParaRPr lang="en-US"/>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8" name="Picture 7" descr="A screenshot of a computer&#10;&#10;Description automatically generated">
            <a:extLst>
              <a:ext uri="{FF2B5EF4-FFF2-40B4-BE49-F238E27FC236}">
                <a16:creationId xmlns:a16="http://schemas.microsoft.com/office/drawing/2014/main" id="{F91224A8-1862-04F2-026D-9152E29F8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68" y="3927046"/>
            <a:ext cx="2820950" cy="2541954"/>
          </a:xfrm>
          <a:prstGeom prst="rect">
            <a:avLst/>
          </a:prstGeom>
        </p:spPr>
      </p:pic>
      <p:sp>
        <p:nvSpPr>
          <p:cNvPr id="6" name="Content Placeholder 6">
            <a:extLst>
              <a:ext uri="{FF2B5EF4-FFF2-40B4-BE49-F238E27FC236}">
                <a16:creationId xmlns:a16="http://schemas.microsoft.com/office/drawing/2014/main" id="{C15E5EFD-8668-DD38-11AA-180D9DAABAAF}"/>
              </a:ext>
            </a:extLst>
          </p:cNvPr>
          <p:cNvSpPr txBox="1">
            <a:spLocks/>
          </p:cNvSpPr>
          <p:nvPr/>
        </p:nvSpPr>
        <p:spPr>
          <a:xfrm>
            <a:off x="5966428" y="1631810"/>
            <a:ext cx="5427243"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View | Source Control</a:t>
            </a:r>
          </a:p>
          <a:p>
            <a:pPr lvl="1"/>
            <a:r>
              <a:rPr lang="en-US"/>
              <a:t>Mouse over to the files you want to commit and click ”+”</a:t>
            </a:r>
          </a:p>
          <a:p>
            <a:pPr lvl="1"/>
            <a:endParaRPr lang="en-US"/>
          </a:p>
          <a:p>
            <a:pPr lvl="1"/>
            <a:endParaRPr lang="en-US"/>
          </a:p>
          <a:p>
            <a:pPr lvl="1"/>
            <a:endParaRPr lang="en-US"/>
          </a:p>
          <a:p>
            <a:pPr lvl="1"/>
            <a:r>
              <a:rPr lang="en-US"/>
              <a:t>Enter descriptive message in “Message” and click “Commit”</a:t>
            </a:r>
          </a:p>
          <a:p>
            <a:pPr marL="360362" lvl="1" indent="0">
              <a:buNone/>
            </a:pPr>
            <a:endParaRPr lang="en-US"/>
          </a:p>
        </p:txBody>
      </p:sp>
      <p:pic>
        <p:nvPicPr>
          <p:cNvPr id="16" name="Picture 15" descr="A screenshot of a computer&#10;&#10;Description automatically generated">
            <a:extLst>
              <a:ext uri="{FF2B5EF4-FFF2-40B4-BE49-F238E27FC236}">
                <a16:creationId xmlns:a16="http://schemas.microsoft.com/office/drawing/2014/main" id="{F84CA9D2-9CC4-CA3A-370C-6A8FF6CAF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222" y="3177872"/>
            <a:ext cx="2466031" cy="1498348"/>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49AA79AB-E218-DB54-4ABD-6465A5D02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0336" y="3177872"/>
            <a:ext cx="2404492" cy="1498348"/>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627CEAEB-A1C0-D871-F3C5-A86A044C0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4826" y="5263432"/>
            <a:ext cx="2321255" cy="1188168"/>
          </a:xfrm>
          <a:prstGeom prst="rect">
            <a:avLst/>
          </a:prstGeom>
        </p:spPr>
      </p:pic>
    </p:spTree>
    <p:extLst>
      <p:ext uri="{BB962C8B-B14F-4D97-AF65-F5344CB8AC3E}">
        <p14:creationId xmlns:p14="http://schemas.microsoft.com/office/powerpoint/2010/main" val="176414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Push changes</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9" y="1539096"/>
            <a:ext cx="5391102" cy="5001404"/>
          </a:xfrm>
        </p:spPr>
        <p:txBody>
          <a:bodyPr/>
          <a:lstStyle/>
          <a:p>
            <a:r>
              <a:rPr lang="en-US"/>
              <a:t>PyCharm</a:t>
            </a:r>
          </a:p>
          <a:p>
            <a:pPr lvl="1"/>
            <a:r>
              <a:rPr lang="en-US"/>
              <a:t>Click Git | Push and Push to confirm </a:t>
            </a:r>
          </a:p>
          <a:p>
            <a:pPr lvl="1"/>
            <a:endParaRPr lang="en-US"/>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
        <p:nvSpPr>
          <p:cNvPr id="6" name="Content Placeholder 6">
            <a:extLst>
              <a:ext uri="{FF2B5EF4-FFF2-40B4-BE49-F238E27FC236}">
                <a16:creationId xmlns:a16="http://schemas.microsoft.com/office/drawing/2014/main" id="{C15E5EFD-8668-DD38-11AA-180D9DAABAAF}"/>
              </a:ext>
            </a:extLst>
          </p:cNvPr>
          <p:cNvSpPr txBox="1">
            <a:spLocks/>
          </p:cNvSpPr>
          <p:nvPr/>
        </p:nvSpPr>
        <p:spPr>
          <a:xfrm>
            <a:off x="5966428" y="1631810"/>
            <a:ext cx="5427243"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View | Source Control | … | Push</a:t>
            </a:r>
          </a:p>
          <a:p>
            <a:pPr marL="360362" lvl="1" indent="0">
              <a:buNone/>
            </a:pPr>
            <a:endParaRPr lang="en-US"/>
          </a:p>
        </p:txBody>
      </p:sp>
      <p:pic>
        <p:nvPicPr>
          <p:cNvPr id="23" name="Picture 22" descr="A screenshot of a computer&#10;&#10;Description automatically generated">
            <a:extLst>
              <a:ext uri="{FF2B5EF4-FFF2-40B4-BE49-F238E27FC236}">
                <a16:creationId xmlns:a16="http://schemas.microsoft.com/office/drawing/2014/main" id="{2D0639FC-5F7C-E651-75C5-BF5DDA1C6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927" y="2452552"/>
            <a:ext cx="3104115" cy="163035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8AA91FB-4229-9599-6898-EA6CDE6B4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28" y="2580142"/>
            <a:ext cx="4825543" cy="2283516"/>
          </a:xfrm>
          <a:prstGeom prst="rect">
            <a:avLst/>
          </a:prstGeom>
        </p:spPr>
      </p:pic>
      <p:sp>
        <p:nvSpPr>
          <p:cNvPr id="9" name="Rectangle 8">
            <a:extLst>
              <a:ext uri="{FF2B5EF4-FFF2-40B4-BE49-F238E27FC236}">
                <a16:creationId xmlns:a16="http://schemas.microsoft.com/office/drawing/2014/main" id="{40507A1D-4369-2CE7-BC12-D76967648FF5}"/>
              </a:ext>
            </a:extLst>
          </p:cNvPr>
          <p:cNvSpPr/>
          <p:nvPr/>
        </p:nvSpPr>
        <p:spPr>
          <a:xfrm>
            <a:off x="9507992" y="2545988"/>
            <a:ext cx="359331" cy="405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pic>
        <p:nvPicPr>
          <p:cNvPr id="4" name="Picture 3" descr="A screenshot of a computer&#10;&#10;Description automatically generated">
            <a:extLst>
              <a:ext uri="{FF2B5EF4-FFF2-40B4-BE49-F238E27FC236}">
                <a16:creationId xmlns:a16="http://schemas.microsoft.com/office/drawing/2014/main" id="{38438CBC-E186-1830-A8C6-4EC48AA7C9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927" y="4219084"/>
            <a:ext cx="3380902" cy="2104926"/>
          </a:xfrm>
          <a:prstGeom prst="rect">
            <a:avLst/>
          </a:prstGeom>
        </p:spPr>
      </p:pic>
    </p:spTree>
    <p:extLst>
      <p:ext uri="{BB962C8B-B14F-4D97-AF65-F5344CB8AC3E}">
        <p14:creationId xmlns:p14="http://schemas.microsoft.com/office/powerpoint/2010/main" val="141825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Updating your local copy</a:t>
            </a:r>
          </a:p>
        </p:txBody>
      </p:sp>
      <p:sp>
        <p:nvSpPr>
          <p:cNvPr id="14" name="TextBox 13">
            <a:extLst>
              <a:ext uri="{FF2B5EF4-FFF2-40B4-BE49-F238E27FC236}">
                <a16:creationId xmlns:a16="http://schemas.microsoft.com/office/drawing/2014/main" id="{C251AAFD-68D2-81A5-A312-513CBC789D13}"/>
              </a:ext>
            </a:extLst>
          </p:cNvPr>
          <p:cNvSpPr txBox="1"/>
          <p:nvPr/>
        </p:nvSpPr>
        <p:spPr>
          <a:xfrm>
            <a:off x="406399" y="6286500"/>
            <a:ext cx="7082626" cy="445286"/>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3"/>
              </a:rPr>
              <a:t>https://www.atlassian.com/git/tutorials/syncing/git-pull</a:t>
            </a:r>
            <a:r>
              <a:rPr lang="en-US" sz="1400">
                <a:latin typeface="AA Zuehlke" pitchFamily="2" charset="0"/>
              </a:rPr>
              <a:t> </a:t>
            </a:r>
          </a:p>
        </p:txBody>
      </p:sp>
      <p:sp>
        <p:nvSpPr>
          <p:cNvPr id="2" name="TextBox 1">
            <a:extLst>
              <a:ext uri="{FF2B5EF4-FFF2-40B4-BE49-F238E27FC236}">
                <a16:creationId xmlns:a16="http://schemas.microsoft.com/office/drawing/2014/main" id="{3D4C1E8E-E828-CCD2-0238-6224921E3F5D}"/>
              </a:ext>
            </a:extLst>
          </p:cNvPr>
          <p:cNvSpPr txBox="1"/>
          <p:nvPr/>
        </p:nvSpPr>
        <p:spPr>
          <a:xfrm>
            <a:off x="10071100" y="3429000"/>
            <a:ext cx="1143000" cy="952500"/>
          </a:xfrm>
          <a:prstGeom prst="rect">
            <a:avLst/>
          </a:prstGeom>
          <a:noFill/>
        </p:spPr>
        <p:txBody>
          <a:bodyPr wrap="square" lIns="0" tIns="0" rIns="0" bIns="0" rtlCol="0">
            <a:noAutofit/>
          </a:bodyPr>
          <a:lstStyle/>
          <a:p>
            <a:pPr algn="l"/>
            <a:endParaRPr lang="en-US" sz="2200" err="1">
              <a:latin typeface="AA Zuehlke" pitchFamily="2" charset="0"/>
            </a:endParaRPr>
          </a:p>
        </p:txBody>
      </p:sp>
      <p:sp>
        <p:nvSpPr>
          <p:cNvPr id="5" name="Content Placeholder 3">
            <a:extLst>
              <a:ext uri="{FF2B5EF4-FFF2-40B4-BE49-F238E27FC236}">
                <a16:creationId xmlns:a16="http://schemas.microsoft.com/office/drawing/2014/main" id="{BA98D05F-AC5E-38BE-85A2-6FC8C48313A0}"/>
              </a:ext>
            </a:extLst>
          </p:cNvPr>
          <p:cNvSpPr txBox="1">
            <a:spLocks/>
          </p:cNvSpPr>
          <p:nvPr/>
        </p:nvSpPr>
        <p:spPr>
          <a:xfrm>
            <a:off x="406398" y="1313102"/>
            <a:ext cx="11379200" cy="2592148"/>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kumimoji="0" lang="en-US" altLang="de-DE" sz="2000" b="1" i="0" u="none" strike="noStrike" cap="none" normalizeH="0" baseline="0">
                <a:ln>
                  <a:noFill/>
                </a:ln>
                <a:solidFill>
                  <a:schemeClr val="tx1"/>
                </a:solidFill>
                <a:effectLst/>
                <a:latin typeface="+mn-lt"/>
              </a:rPr>
              <a:t>Pull:</a:t>
            </a:r>
            <a:r>
              <a:rPr kumimoji="0" lang="en-US" altLang="de-DE" sz="2000" i="0" u="none" strike="noStrike" cap="none" normalizeH="0" baseline="0">
                <a:ln>
                  <a:noFill/>
                </a:ln>
                <a:solidFill>
                  <a:schemeClr val="tx1"/>
                </a:solidFill>
                <a:effectLst/>
                <a:latin typeface="+mn-lt"/>
              </a:rPr>
              <a:t> Fetch and download content from a remote repository and immediately update the local repository to match that content. </a:t>
            </a:r>
          </a:p>
          <a:p>
            <a:r>
              <a:rPr kumimoji="0" lang="en-US" altLang="de-DE" sz="2000" i="0" u="none" strike="noStrike" cap="none" normalizeH="0" baseline="0">
                <a:ln>
                  <a:noFill/>
                </a:ln>
                <a:solidFill>
                  <a:schemeClr val="tx1"/>
                </a:solidFill>
                <a:effectLst/>
                <a:latin typeface="+mn-lt"/>
              </a:rPr>
              <a:t>Best practice to always switch branch to main and pull before beginning your work every day to get the latest version, then switch back to your previous branch</a:t>
            </a:r>
          </a:p>
          <a:p>
            <a:endParaRPr kumimoji="0" lang="en-US" altLang="de-DE" sz="2000" i="0" u="none" strike="noStrike" cap="none" normalizeH="0" baseline="0">
              <a:ln>
                <a:noFill/>
              </a:ln>
              <a:solidFill>
                <a:schemeClr val="tx1"/>
              </a:solidFill>
              <a:effectLst/>
              <a:latin typeface="+mn-lt"/>
            </a:endParaRPr>
          </a:p>
        </p:txBody>
      </p:sp>
      <p:pic>
        <p:nvPicPr>
          <p:cNvPr id="6" name="Picture 5" descr="A diagram of a process&#10;&#10;Description automatically generated">
            <a:extLst>
              <a:ext uri="{FF2B5EF4-FFF2-40B4-BE49-F238E27FC236}">
                <a16:creationId xmlns:a16="http://schemas.microsoft.com/office/drawing/2014/main" id="{B92FD174-88D1-3653-0D63-86A554326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100" y="3035300"/>
            <a:ext cx="6019800" cy="3111500"/>
          </a:xfrm>
          <a:prstGeom prst="rect">
            <a:avLst/>
          </a:prstGeom>
        </p:spPr>
      </p:pic>
    </p:spTree>
    <p:extLst>
      <p:ext uri="{BB962C8B-B14F-4D97-AF65-F5344CB8AC3E}">
        <p14:creationId xmlns:p14="http://schemas.microsoft.com/office/powerpoint/2010/main" val="276893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US"/>
              <a:t>Pulling a Git repository</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399" y="1789355"/>
            <a:ext cx="4802210" cy="1972417"/>
          </a:xfrm>
        </p:spPr>
        <p:txBody>
          <a:bodyPr/>
          <a:lstStyle/>
          <a:p>
            <a:r>
              <a:rPr lang="en-US"/>
              <a:t>PyCharm</a:t>
            </a:r>
          </a:p>
          <a:p>
            <a:pPr lvl="1"/>
            <a:r>
              <a:rPr lang="en-US"/>
              <a:t>Click Git | Pull</a:t>
            </a:r>
          </a:p>
          <a:p>
            <a:pPr lvl="1"/>
            <a:r>
              <a:rPr lang="en-US"/>
              <a:t>Click Pull again and new change should be updated in PyCharm</a:t>
            </a:r>
            <a:endParaRPr lang="de-CH"/>
          </a:p>
        </p:txBody>
      </p:sp>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6" name="Picture 5" descr="A screenshot of a computer&#10;&#10;Description automatically generated">
            <a:extLst>
              <a:ext uri="{FF2B5EF4-FFF2-40B4-BE49-F238E27FC236}">
                <a16:creationId xmlns:a16="http://schemas.microsoft.com/office/drawing/2014/main" id="{FE3D5C23-0666-B55C-256F-05A12422A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49" y="3546478"/>
            <a:ext cx="4709291" cy="2184722"/>
          </a:xfrm>
          <a:prstGeom prst="rect">
            <a:avLst/>
          </a:prstGeom>
        </p:spPr>
      </p:pic>
      <p:sp>
        <p:nvSpPr>
          <p:cNvPr id="4" name="Content Placeholder 6">
            <a:extLst>
              <a:ext uri="{FF2B5EF4-FFF2-40B4-BE49-F238E27FC236}">
                <a16:creationId xmlns:a16="http://schemas.microsoft.com/office/drawing/2014/main" id="{4F23D6E9-6187-FC26-EC31-8866281BFBD1}"/>
              </a:ext>
            </a:extLst>
          </p:cNvPr>
          <p:cNvSpPr txBox="1">
            <a:spLocks/>
          </p:cNvSpPr>
          <p:nvPr/>
        </p:nvSpPr>
        <p:spPr>
          <a:xfrm>
            <a:off x="5966428" y="1631810"/>
            <a:ext cx="5427243"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a:t>View | Source Control | …  Pull</a:t>
            </a:r>
          </a:p>
          <a:p>
            <a:pPr marL="360362" lvl="1" indent="0">
              <a:buNone/>
            </a:pPr>
            <a:endParaRPr lang="en-US"/>
          </a:p>
        </p:txBody>
      </p:sp>
      <p:pic>
        <p:nvPicPr>
          <p:cNvPr id="12" name="Picture 11" descr="A screenshot of a computer&#10;&#10;Description automatically generated">
            <a:extLst>
              <a:ext uri="{FF2B5EF4-FFF2-40B4-BE49-F238E27FC236}">
                <a16:creationId xmlns:a16="http://schemas.microsoft.com/office/drawing/2014/main" id="{ACDE6639-EE74-90DC-CD7E-0D3AC9F91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009" y="2577667"/>
            <a:ext cx="4274917" cy="1680421"/>
          </a:xfrm>
          <a:prstGeom prst="rect">
            <a:avLst/>
          </a:prstGeom>
        </p:spPr>
      </p:pic>
    </p:spTree>
    <p:extLst>
      <p:ext uri="{BB962C8B-B14F-4D97-AF65-F5344CB8AC3E}">
        <p14:creationId xmlns:p14="http://schemas.microsoft.com/office/powerpoint/2010/main" val="3419605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Git workflow</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Clone the repository on PyCharm/VS Code </a:t>
            </a:r>
          </a:p>
          <a:p>
            <a:r>
              <a:rPr lang="en-US"/>
              <a:t>Clone link: </a:t>
            </a:r>
            <a:r>
              <a:rPr lang="en-US">
                <a:hlinkClick r:id="rId3"/>
              </a:rPr>
              <a:t>https://github.com/thohno/python_cleancode</a:t>
            </a:r>
            <a:r>
              <a:rPr lang="en-US"/>
              <a:t> </a:t>
            </a:r>
          </a:p>
          <a:p>
            <a:r>
              <a:rPr lang="en-US"/>
              <a:t>Now make a new branch with your name and switch to it e.g. </a:t>
            </a:r>
            <a:r>
              <a:rPr lang="en-US" err="1">
                <a:latin typeface="Courier New" panose="02070309020205020404" pitchFamily="49" charset="0"/>
              </a:rPr>
              <a:t>xinyi</a:t>
            </a:r>
            <a:r>
              <a:rPr lang="en-US">
                <a:latin typeface="Courier New" panose="02070309020205020404" pitchFamily="49" charset="0"/>
              </a:rPr>
              <a:t>/experiment_1</a:t>
            </a:r>
            <a:endParaRPr lang="en-US"/>
          </a:p>
          <a:p>
            <a:r>
              <a:rPr lang="en-US"/>
              <a:t>Make a change, add, commit and push</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78229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Best practices for repositories</a:t>
            </a:r>
          </a:p>
        </p:txBody>
      </p:sp>
      <p:sp>
        <p:nvSpPr>
          <p:cNvPr id="29" name="TextBox 28">
            <a:extLst>
              <a:ext uri="{FF2B5EF4-FFF2-40B4-BE49-F238E27FC236}">
                <a16:creationId xmlns:a16="http://schemas.microsoft.com/office/drawing/2014/main" id="{6ABC1894-BCC1-495E-9883-7D312E364412}"/>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Reference: </a:t>
            </a:r>
            <a:r>
              <a:rPr lang="en-US" sz="1400">
                <a:latin typeface="AA Zuehlke" pitchFamily="2" charset="0"/>
                <a:hlinkClick r:id="rId3"/>
              </a:rPr>
              <a:t>https://docs.github.com/en/repositories/creating-and-managing-repositories/best-practices-for-repositories</a:t>
            </a:r>
            <a:r>
              <a:rPr lang="en-US" sz="1400">
                <a:latin typeface="AA Zuehlke" pitchFamily="2" charset="0"/>
              </a:rPr>
              <a:t> </a:t>
            </a:r>
          </a:p>
        </p:txBody>
      </p:sp>
      <p:sp>
        <p:nvSpPr>
          <p:cNvPr id="2" name="TextBox 1">
            <a:extLst>
              <a:ext uri="{FF2B5EF4-FFF2-40B4-BE49-F238E27FC236}">
                <a16:creationId xmlns:a16="http://schemas.microsoft.com/office/drawing/2014/main" id="{D2D8D7F3-0B31-7CC6-0B92-B2CAB9910134}"/>
              </a:ext>
            </a:extLst>
          </p:cNvPr>
          <p:cNvSpPr txBox="1"/>
          <p:nvPr/>
        </p:nvSpPr>
        <p:spPr>
          <a:xfrm>
            <a:off x="-3479800" y="5054600"/>
            <a:ext cx="0" cy="0"/>
          </a:xfrm>
          <a:prstGeom prst="rect">
            <a:avLst/>
          </a:prstGeom>
          <a:noFill/>
        </p:spPr>
        <p:txBody>
          <a:bodyPr wrap="none" lIns="0" tIns="0" rIns="0" bIns="0" rtlCol="0">
            <a:noAutofit/>
          </a:bodyPr>
          <a:lstStyle/>
          <a:p>
            <a:pPr algn="l"/>
            <a:endParaRPr lang="en-US" sz="2200" err="1">
              <a:latin typeface="AA Zuehlke" pitchFamily="2" charset="0"/>
            </a:endParaRPr>
          </a:p>
        </p:txBody>
      </p:sp>
      <p:sp>
        <p:nvSpPr>
          <p:cNvPr id="11" name="Content Placeholder 3">
            <a:extLst>
              <a:ext uri="{FF2B5EF4-FFF2-40B4-BE49-F238E27FC236}">
                <a16:creationId xmlns:a16="http://schemas.microsoft.com/office/drawing/2014/main" id="{39995FC9-5B05-7D16-5B0A-A2561EBFA9D4}"/>
              </a:ext>
            </a:extLst>
          </p:cNvPr>
          <p:cNvSpPr txBox="1">
            <a:spLocks/>
          </p:cNvSpPr>
          <p:nvPr/>
        </p:nvSpPr>
        <p:spPr>
          <a:xfrm>
            <a:off x="406398" y="1789353"/>
            <a:ext cx="5994402" cy="4662246"/>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Create a README file to communicate important information about your repo</a:t>
            </a:r>
          </a:p>
          <a:p>
            <a:r>
              <a:rPr lang="en-US"/>
              <a:t>Favor branching</a:t>
            </a:r>
          </a:p>
          <a:p>
            <a:r>
              <a:rPr lang="en-US"/>
              <a:t>Maintain a clean and organized repository structure</a:t>
            </a:r>
          </a:p>
          <a:p>
            <a:r>
              <a:rPr lang="en-US"/>
              <a:t>Use clear and concise naming conventions to streamline navigation</a:t>
            </a:r>
          </a:p>
          <a:p>
            <a:r>
              <a:rPr lang="en-US"/>
              <a:t>Write descriptive and clear commit messages</a:t>
            </a:r>
          </a:p>
          <a:p>
            <a:pPr marL="0" indent="0">
              <a:buNone/>
            </a:pPr>
            <a:endParaRPr lang="en-GB">
              <a:latin typeface="Courier New" panose="02070309020205020404" pitchFamily="49" charset="0"/>
            </a:endParaRPr>
          </a:p>
          <a:p>
            <a:endParaRPr lang="en-US"/>
          </a:p>
          <a:p>
            <a:endParaRPr lang="en-US"/>
          </a:p>
          <a:p>
            <a:pPr lvl="2"/>
            <a:endParaRPr lang="en-US">
              <a:latin typeface="Courier New" panose="02070309020205020404" pitchFamily="49" charset="0"/>
            </a:endParaRPr>
          </a:p>
        </p:txBody>
      </p:sp>
      <p:pic>
        <p:nvPicPr>
          <p:cNvPr id="18" name="Picture 17" descr="A screenshot of a computer&#10;&#10;Description automatically generated">
            <a:extLst>
              <a:ext uri="{FF2B5EF4-FFF2-40B4-BE49-F238E27FC236}">
                <a16:creationId xmlns:a16="http://schemas.microsoft.com/office/drawing/2014/main" id="{A94E236C-4411-9C12-76A1-1CCEE67C1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074649"/>
            <a:ext cx="5081988" cy="3337901"/>
          </a:xfrm>
          <a:prstGeom prst="rect">
            <a:avLst/>
          </a:prstGeom>
        </p:spPr>
      </p:pic>
    </p:spTree>
    <p:extLst>
      <p:ext uri="{BB962C8B-B14F-4D97-AF65-F5344CB8AC3E}">
        <p14:creationId xmlns:p14="http://schemas.microsoft.com/office/powerpoint/2010/main" val="4179229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15E28-B285-4146-ACAF-3731BD80C951}"/>
              </a:ext>
            </a:extLst>
          </p:cNvPr>
          <p:cNvSpPr>
            <a:spLocks noGrp="1"/>
          </p:cNvSpPr>
          <p:nvPr>
            <p:ph type="body" sz="quarter" idx="13"/>
          </p:nvPr>
        </p:nvSpPr>
        <p:spPr/>
        <p:txBody>
          <a:bodyPr/>
          <a:lstStyle/>
          <a:p>
            <a:r>
              <a:rPr lang="de-CH">
                <a:hlinkClick r:id="rId3"/>
              </a:rPr>
              <a:t>https://github.com/github/gitignore/blob/main/Python.gitignore</a:t>
            </a:r>
            <a:endParaRPr lang="en-CH"/>
          </a:p>
        </p:txBody>
      </p:sp>
      <p:sp>
        <p:nvSpPr>
          <p:cNvPr id="3" name="Title 2">
            <a:extLst>
              <a:ext uri="{FF2B5EF4-FFF2-40B4-BE49-F238E27FC236}">
                <a16:creationId xmlns:a16="http://schemas.microsoft.com/office/drawing/2014/main" id="{83AC0F8E-B02C-415E-88D7-909DA5B76943}"/>
              </a:ext>
            </a:extLst>
          </p:cNvPr>
          <p:cNvSpPr>
            <a:spLocks noGrp="1"/>
          </p:cNvSpPr>
          <p:nvPr>
            <p:ph type="title"/>
          </p:nvPr>
        </p:nvSpPr>
        <p:spPr/>
        <p:txBody>
          <a:bodyPr/>
          <a:lstStyle/>
          <a:p>
            <a:r>
              <a:rPr lang="en-CH"/>
              <a:t>GitHub </a:t>
            </a:r>
            <a:r>
              <a:rPr lang="en-CH" err="1"/>
              <a:t>Gitignore</a:t>
            </a:r>
            <a:r>
              <a:rPr lang="en-CH"/>
              <a:t> Files</a:t>
            </a:r>
            <a:endParaRPr lang="de-CH"/>
          </a:p>
        </p:txBody>
      </p:sp>
      <p:pic>
        <p:nvPicPr>
          <p:cNvPr id="6" name="Content Placeholder 5">
            <a:extLst>
              <a:ext uri="{FF2B5EF4-FFF2-40B4-BE49-F238E27FC236}">
                <a16:creationId xmlns:a16="http://schemas.microsoft.com/office/drawing/2014/main" id="{62E2601D-FA1F-419D-B57F-77C67512E91A}"/>
              </a:ext>
            </a:extLst>
          </p:cNvPr>
          <p:cNvPicPr>
            <a:picLocks noGrp="1" noChangeAspect="1"/>
          </p:cNvPicPr>
          <p:nvPr>
            <p:ph sz="quarter" idx="14"/>
          </p:nvPr>
        </p:nvPicPr>
        <p:blipFill>
          <a:blip r:embed="rId4"/>
          <a:stretch>
            <a:fillRect/>
          </a:stretch>
        </p:blipFill>
        <p:spPr>
          <a:xfrm>
            <a:off x="2590311" y="2812541"/>
            <a:ext cx="7011378" cy="3639058"/>
          </a:xfrm>
        </p:spPr>
      </p:pic>
      <p:sp>
        <p:nvSpPr>
          <p:cNvPr id="4" name="Content Placeholder 3">
            <a:extLst>
              <a:ext uri="{FF2B5EF4-FFF2-40B4-BE49-F238E27FC236}">
                <a16:creationId xmlns:a16="http://schemas.microsoft.com/office/drawing/2014/main" id="{4E13C2D4-D39E-E9F9-10CE-DCC722B9BC6B}"/>
              </a:ext>
            </a:extLst>
          </p:cNvPr>
          <p:cNvSpPr txBox="1">
            <a:spLocks/>
          </p:cNvSpPr>
          <p:nvPr/>
        </p:nvSpPr>
        <p:spPr>
          <a:xfrm>
            <a:off x="406398" y="1789353"/>
            <a:ext cx="11379200" cy="4662246"/>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Add a .</a:t>
            </a:r>
            <a:r>
              <a:rPr lang="en-US" err="1"/>
              <a:t>gitignore</a:t>
            </a:r>
            <a:r>
              <a:rPr lang="en-US"/>
              <a:t> file to GitHub repos</a:t>
            </a:r>
          </a:p>
          <a:p>
            <a:r>
              <a:rPr lang="en-US"/>
              <a:t>List all files that you do not want to be shared to repo e.g. API keys, login information </a:t>
            </a:r>
          </a:p>
          <a:p>
            <a:pPr marL="0" indent="0">
              <a:buNone/>
            </a:pPr>
            <a:endParaRPr lang="en-GB">
              <a:latin typeface="Courier New" panose="02070309020205020404" pitchFamily="49" charset="0"/>
            </a:endParaRPr>
          </a:p>
          <a:p>
            <a:endParaRPr lang="en-US"/>
          </a:p>
          <a:p>
            <a:endParaRPr lang="en-US"/>
          </a:p>
          <a:p>
            <a:pPr lvl="2"/>
            <a:endParaRPr lang="en-US">
              <a:latin typeface="Courier New" panose="02070309020205020404" pitchFamily="49" charset="0"/>
            </a:endParaRPr>
          </a:p>
        </p:txBody>
      </p:sp>
    </p:spTree>
    <p:extLst>
      <p:ext uri="{BB962C8B-B14F-4D97-AF65-F5344CB8AC3E}">
        <p14:creationId xmlns:p14="http://schemas.microsoft.com/office/powerpoint/2010/main" val="346164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A052D-DD05-5542-AD01-5B2E974AECDB}"/>
              </a:ext>
            </a:extLst>
          </p:cNvPr>
          <p:cNvSpPr>
            <a:spLocks noGrp="1"/>
          </p:cNvSpPr>
          <p:nvPr>
            <p:ph type="body" sz="quarter" idx="11"/>
          </p:nvPr>
        </p:nvSpPr>
        <p:spPr/>
        <p:txBody>
          <a:bodyPr/>
          <a:lstStyle/>
          <a:p>
            <a:r>
              <a:rPr lang="en-CH" noProof="0"/>
              <a:t>Environment</a:t>
            </a:r>
            <a:r>
              <a:rPr lang="en-GB" noProof="0"/>
              <a:t> </a:t>
            </a:r>
            <a:r>
              <a:rPr lang="en-GB"/>
              <a:t>M</a:t>
            </a:r>
            <a:r>
              <a:rPr lang="en-GB" noProof="0" err="1"/>
              <a:t>anagement</a:t>
            </a:r>
            <a:endParaRPr lang="en-GB" noProof="0"/>
          </a:p>
        </p:txBody>
      </p:sp>
    </p:spTree>
    <p:extLst>
      <p:ext uri="{BB962C8B-B14F-4D97-AF65-F5344CB8AC3E}">
        <p14:creationId xmlns:p14="http://schemas.microsoft.com/office/powerpoint/2010/main" val="2617447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toon Bomb Exploding Clip Art (Page 4) - Line.17QQ.com">
            <a:extLst>
              <a:ext uri="{FF2B5EF4-FFF2-40B4-BE49-F238E27FC236}">
                <a16:creationId xmlns:a16="http://schemas.microsoft.com/office/drawing/2014/main" id="{BEA94ED2-1B53-4AA8-85F8-4E92C740F82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57454" y="4274105"/>
            <a:ext cx="877936" cy="87793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43029F-071B-814C-AB51-23EF79847EFC}"/>
              </a:ext>
            </a:extLst>
          </p:cNvPr>
          <p:cNvSpPr>
            <a:spLocks noGrp="1"/>
          </p:cNvSpPr>
          <p:nvPr>
            <p:ph type="title"/>
          </p:nvPr>
        </p:nvSpPr>
        <p:spPr/>
        <p:txBody>
          <a:bodyPr/>
          <a:lstStyle/>
          <a:p>
            <a:r>
              <a:rPr lang="en-US"/>
              <a:t>How is our Python installation used?</a:t>
            </a:r>
            <a:endParaRPr lang="en-US" noProof="0"/>
          </a:p>
        </p:txBody>
      </p:sp>
      <p:sp>
        <p:nvSpPr>
          <p:cNvPr id="6" name="Rectangle 5">
            <a:extLst>
              <a:ext uri="{FF2B5EF4-FFF2-40B4-BE49-F238E27FC236}">
                <a16:creationId xmlns:a16="http://schemas.microsoft.com/office/drawing/2014/main" id="{7B7F4D97-95A2-44B1-91DE-6F04CF52DAAE}"/>
              </a:ext>
            </a:extLst>
          </p:cNvPr>
          <p:cNvSpPr/>
          <p:nvPr/>
        </p:nvSpPr>
        <p:spPr>
          <a:xfrm>
            <a:off x="2269475" y="1672728"/>
            <a:ext cx="2225407" cy="79321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Python 3.8.x</a:t>
            </a:r>
          </a:p>
        </p:txBody>
      </p:sp>
      <p:sp>
        <p:nvSpPr>
          <p:cNvPr id="7" name="Rectangle 6">
            <a:extLst>
              <a:ext uri="{FF2B5EF4-FFF2-40B4-BE49-F238E27FC236}">
                <a16:creationId xmlns:a16="http://schemas.microsoft.com/office/drawing/2014/main" id="{721A32E5-536E-4414-8B98-87ECB6A22FC6}"/>
              </a:ext>
            </a:extLst>
          </p:cNvPr>
          <p:cNvSpPr/>
          <p:nvPr/>
        </p:nvSpPr>
        <p:spPr>
          <a:xfrm>
            <a:off x="7456583" y="1672728"/>
            <a:ext cx="2225407" cy="79321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Python 3.9.x</a:t>
            </a:r>
          </a:p>
        </p:txBody>
      </p:sp>
      <p:sp>
        <p:nvSpPr>
          <p:cNvPr id="8" name="Rectangle 7">
            <a:extLst>
              <a:ext uri="{FF2B5EF4-FFF2-40B4-BE49-F238E27FC236}">
                <a16:creationId xmlns:a16="http://schemas.microsoft.com/office/drawing/2014/main" id="{6A983857-22BF-4039-9815-FC9F9943541C}"/>
              </a:ext>
            </a:extLst>
          </p:cNvPr>
          <p:cNvSpPr/>
          <p:nvPr/>
        </p:nvSpPr>
        <p:spPr>
          <a:xfrm>
            <a:off x="1387779" y="3037901"/>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err="1">
                <a:latin typeface="AA Zuehlke" pitchFamily="2" charset="0"/>
              </a:rPr>
              <a:t>numpy</a:t>
            </a:r>
            <a:endParaRPr lang="en-US" sz="2200">
              <a:latin typeface="AA Zuehlke" pitchFamily="2" charset="0"/>
            </a:endParaRPr>
          </a:p>
        </p:txBody>
      </p:sp>
      <p:sp>
        <p:nvSpPr>
          <p:cNvPr id="9" name="Rectangle 8">
            <a:extLst>
              <a:ext uri="{FF2B5EF4-FFF2-40B4-BE49-F238E27FC236}">
                <a16:creationId xmlns:a16="http://schemas.microsoft.com/office/drawing/2014/main" id="{1988591C-93B5-4463-9406-2B9C26A14697}"/>
              </a:ext>
            </a:extLst>
          </p:cNvPr>
          <p:cNvSpPr/>
          <p:nvPr/>
        </p:nvSpPr>
        <p:spPr>
          <a:xfrm>
            <a:off x="2840517" y="3040173"/>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pandas</a:t>
            </a:r>
          </a:p>
        </p:txBody>
      </p:sp>
      <p:sp>
        <p:nvSpPr>
          <p:cNvPr id="10" name="Rectangle 9">
            <a:extLst>
              <a:ext uri="{FF2B5EF4-FFF2-40B4-BE49-F238E27FC236}">
                <a16:creationId xmlns:a16="http://schemas.microsoft.com/office/drawing/2014/main" id="{B822E373-E410-47BA-9489-F8022E53CBD9}"/>
              </a:ext>
            </a:extLst>
          </p:cNvPr>
          <p:cNvSpPr/>
          <p:nvPr/>
        </p:nvSpPr>
        <p:spPr>
          <a:xfrm>
            <a:off x="4293255" y="3062207"/>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a:t>
            </a:r>
          </a:p>
        </p:txBody>
      </p:sp>
      <p:cxnSp>
        <p:nvCxnSpPr>
          <p:cNvPr id="12" name="Straight Connector 11">
            <a:extLst>
              <a:ext uri="{FF2B5EF4-FFF2-40B4-BE49-F238E27FC236}">
                <a16:creationId xmlns:a16="http://schemas.microsoft.com/office/drawing/2014/main" id="{BB53EEB6-C09E-4B3B-BC5F-21A18C5EED93}"/>
              </a:ext>
            </a:extLst>
          </p:cNvPr>
          <p:cNvCxnSpPr>
            <a:stCxn id="8" idx="0"/>
            <a:endCxn id="6" idx="2"/>
          </p:cNvCxnSpPr>
          <p:nvPr/>
        </p:nvCxnSpPr>
        <p:spPr>
          <a:xfrm flipV="1">
            <a:off x="1927779" y="2465942"/>
            <a:ext cx="1454400" cy="57195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FDDBB-A5C2-4EB6-93F8-39793CC8C721}"/>
              </a:ext>
            </a:extLst>
          </p:cNvPr>
          <p:cNvCxnSpPr>
            <a:stCxn id="9" idx="0"/>
            <a:endCxn id="6" idx="2"/>
          </p:cNvCxnSpPr>
          <p:nvPr/>
        </p:nvCxnSpPr>
        <p:spPr>
          <a:xfrm flipV="1">
            <a:off x="3380517" y="2465942"/>
            <a:ext cx="1662" cy="57423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CEC7B-A4A5-452A-820E-BDE411465C92}"/>
              </a:ext>
            </a:extLst>
          </p:cNvPr>
          <p:cNvCxnSpPr>
            <a:stCxn id="10" idx="0"/>
            <a:endCxn id="6" idx="2"/>
          </p:cNvCxnSpPr>
          <p:nvPr/>
        </p:nvCxnSpPr>
        <p:spPr>
          <a:xfrm flipH="1" flipV="1">
            <a:off x="3382179" y="2465942"/>
            <a:ext cx="1451076" cy="59626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56553F6-9D46-4C38-B1AE-E34ABD338A61}"/>
              </a:ext>
            </a:extLst>
          </p:cNvPr>
          <p:cNvSpPr/>
          <p:nvPr/>
        </p:nvSpPr>
        <p:spPr>
          <a:xfrm>
            <a:off x="6563871" y="3059935"/>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err="1">
                <a:latin typeface="AA Zuehlke" pitchFamily="2" charset="0"/>
              </a:rPr>
              <a:t>scipy</a:t>
            </a:r>
            <a:endParaRPr lang="en-US" sz="2200">
              <a:latin typeface="AA Zuehlke" pitchFamily="2" charset="0"/>
            </a:endParaRPr>
          </a:p>
        </p:txBody>
      </p:sp>
      <p:sp>
        <p:nvSpPr>
          <p:cNvPr id="21" name="Rectangle 20">
            <a:extLst>
              <a:ext uri="{FF2B5EF4-FFF2-40B4-BE49-F238E27FC236}">
                <a16:creationId xmlns:a16="http://schemas.microsoft.com/office/drawing/2014/main" id="{9840E875-7F30-4712-89EE-2681DBB88CC4}"/>
              </a:ext>
            </a:extLst>
          </p:cNvPr>
          <p:cNvSpPr/>
          <p:nvPr/>
        </p:nvSpPr>
        <p:spPr>
          <a:xfrm>
            <a:off x="8016609" y="3062207"/>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err="1">
                <a:latin typeface="AA Zuehlke" pitchFamily="2" charset="0"/>
              </a:rPr>
              <a:t>confme</a:t>
            </a:r>
            <a:endParaRPr lang="en-US" sz="2200">
              <a:latin typeface="AA Zuehlke" pitchFamily="2" charset="0"/>
            </a:endParaRPr>
          </a:p>
        </p:txBody>
      </p:sp>
      <p:sp>
        <p:nvSpPr>
          <p:cNvPr id="22" name="Rectangle 21">
            <a:extLst>
              <a:ext uri="{FF2B5EF4-FFF2-40B4-BE49-F238E27FC236}">
                <a16:creationId xmlns:a16="http://schemas.microsoft.com/office/drawing/2014/main" id="{8830ECB0-EB5B-404C-8D09-E3834F3225A4}"/>
              </a:ext>
            </a:extLst>
          </p:cNvPr>
          <p:cNvSpPr/>
          <p:nvPr/>
        </p:nvSpPr>
        <p:spPr>
          <a:xfrm>
            <a:off x="9469347" y="3084241"/>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a:t>
            </a:r>
          </a:p>
        </p:txBody>
      </p:sp>
      <p:cxnSp>
        <p:nvCxnSpPr>
          <p:cNvPr id="24" name="Straight Connector 23">
            <a:extLst>
              <a:ext uri="{FF2B5EF4-FFF2-40B4-BE49-F238E27FC236}">
                <a16:creationId xmlns:a16="http://schemas.microsoft.com/office/drawing/2014/main" id="{1656EC69-B9E9-4E48-A441-B55BE2CF23C4}"/>
              </a:ext>
            </a:extLst>
          </p:cNvPr>
          <p:cNvCxnSpPr>
            <a:stCxn id="20" idx="0"/>
            <a:endCxn id="7" idx="2"/>
          </p:cNvCxnSpPr>
          <p:nvPr/>
        </p:nvCxnSpPr>
        <p:spPr>
          <a:xfrm flipV="1">
            <a:off x="7103871" y="2465942"/>
            <a:ext cx="1465416" cy="59399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D789B9-434B-415B-81BB-AD38B7376F11}"/>
              </a:ext>
            </a:extLst>
          </p:cNvPr>
          <p:cNvCxnSpPr>
            <a:stCxn id="21" idx="0"/>
            <a:endCxn id="7" idx="2"/>
          </p:cNvCxnSpPr>
          <p:nvPr/>
        </p:nvCxnSpPr>
        <p:spPr>
          <a:xfrm flipV="1">
            <a:off x="8556609" y="2465942"/>
            <a:ext cx="12678" cy="59626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77D8A8-D226-4C40-81C3-46D8B3D7D346}"/>
              </a:ext>
            </a:extLst>
          </p:cNvPr>
          <p:cNvCxnSpPr>
            <a:stCxn id="22" idx="0"/>
            <a:endCxn id="7" idx="2"/>
          </p:cNvCxnSpPr>
          <p:nvPr/>
        </p:nvCxnSpPr>
        <p:spPr>
          <a:xfrm flipH="1" flipV="1">
            <a:off x="8569287" y="2465942"/>
            <a:ext cx="1440060" cy="61829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98C5DBB-187A-44FC-8C39-FE203B25E830}"/>
              </a:ext>
            </a:extLst>
          </p:cNvPr>
          <p:cNvSpPr/>
          <p:nvPr/>
        </p:nvSpPr>
        <p:spPr>
          <a:xfrm>
            <a:off x="2205434"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Project 1</a:t>
            </a:r>
          </a:p>
        </p:txBody>
      </p:sp>
      <p:sp>
        <p:nvSpPr>
          <p:cNvPr id="30" name="Rectangle 29">
            <a:extLst>
              <a:ext uri="{FF2B5EF4-FFF2-40B4-BE49-F238E27FC236}">
                <a16:creationId xmlns:a16="http://schemas.microsoft.com/office/drawing/2014/main" id="{398C5DBB-187A-44FC-8C39-FE203B25E830}"/>
              </a:ext>
            </a:extLst>
          </p:cNvPr>
          <p:cNvSpPr/>
          <p:nvPr/>
        </p:nvSpPr>
        <p:spPr>
          <a:xfrm>
            <a:off x="5986796"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a:latin typeface="AA Zuehlke" pitchFamily="2" charset="0"/>
              </a:rPr>
              <a:t>Project 2</a:t>
            </a:r>
          </a:p>
        </p:txBody>
      </p:sp>
      <p:sp>
        <p:nvSpPr>
          <p:cNvPr id="31" name="Rectangle 30">
            <a:extLst>
              <a:ext uri="{FF2B5EF4-FFF2-40B4-BE49-F238E27FC236}">
                <a16:creationId xmlns:a16="http://schemas.microsoft.com/office/drawing/2014/main" id="{90AB857E-BB56-4D78-B712-19FC9CAE3FF6}"/>
              </a:ext>
            </a:extLst>
          </p:cNvPr>
          <p:cNvSpPr/>
          <p:nvPr/>
        </p:nvSpPr>
        <p:spPr>
          <a:xfrm>
            <a:off x="9098707"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a:latin typeface="AA Zuehlke" pitchFamily="2" charset="0"/>
              </a:rPr>
              <a:t>Project 3</a:t>
            </a:r>
          </a:p>
        </p:txBody>
      </p:sp>
      <p:cxnSp>
        <p:nvCxnSpPr>
          <p:cNvPr id="32" name="Straight Connector 31">
            <a:extLst>
              <a:ext uri="{FF2B5EF4-FFF2-40B4-BE49-F238E27FC236}">
                <a16:creationId xmlns:a16="http://schemas.microsoft.com/office/drawing/2014/main" id="{6B18DB62-7D1B-4A63-BC22-C5E0454FE14B}"/>
              </a:ext>
            </a:extLst>
          </p:cNvPr>
          <p:cNvCxnSpPr>
            <a:cxnSpLocks/>
            <a:stCxn id="31" idx="0"/>
            <a:endCxn id="21" idx="2"/>
          </p:cNvCxnSpPr>
          <p:nvPr/>
        </p:nvCxnSpPr>
        <p:spPr>
          <a:xfrm flipH="1" flipV="1">
            <a:off x="8556609" y="3587344"/>
            <a:ext cx="1654802" cy="1504675"/>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339DA0A-CC46-407B-95BA-EB45093018D3}"/>
              </a:ext>
            </a:extLst>
          </p:cNvPr>
          <p:cNvCxnSpPr>
            <a:cxnSpLocks/>
            <a:stCxn id="30" idx="0"/>
            <a:endCxn id="20" idx="2"/>
          </p:cNvCxnSpPr>
          <p:nvPr/>
        </p:nvCxnSpPr>
        <p:spPr>
          <a:xfrm flipV="1">
            <a:off x="7099500" y="3585072"/>
            <a:ext cx="4371" cy="1506947"/>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CAEA6540-46D9-4EDB-8C43-E0F7C2D7964E}"/>
              </a:ext>
            </a:extLst>
          </p:cNvPr>
          <p:cNvCxnSpPr>
            <a:cxnSpLocks/>
            <a:stCxn id="31" idx="0"/>
            <a:endCxn id="20" idx="2"/>
          </p:cNvCxnSpPr>
          <p:nvPr/>
        </p:nvCxnSpPr>
        <p:spPr>
          <a:xfrm flipH="1" flipV="1">
            <a:off x="7103871" y="3585072"/>
            <a:ext cx="3107540" cy="1506947"/>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8042497E-E5DB-4DBF-AECA-542C0701A73B}"/>
              </a:ext>
            </a:extLst>
          </p:cNvPr>
          <p:cNvCxnSpPr>
            <a:cxnSpLocks/>
            <a:stCxn id="29" idx="0"/>
            <a:endCxn id="8" idx="2"/>
          </p:cNvCxnSpPr>
          <p:nvPr/>
        </p:nvCxnSpPr>
        <p:spPr>
          <a:xfrm flipH="1" flipV="1">
            <a:off x="1927779" y="3563038"/>
            <a:ext cx="1390359" cy="1528981"/>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4AA8FAF-ECB6-4F79-8A25-E6056CEA14A4}"/>
              </a:ext>
            </a:extLst>
          </p:cNvPr>
          <p:cNvCxnSpPr>
            <a:cxnSpLocks/>
            <a:stCxn id="29" idx="0"/>
            <a:endCxn id="9" idx="2"/>
          </p:cNvCxnSpPr>
          <p:nvPr/>
        </p:nvCxnSpPr>
        <p:spPr>
          <a:xfrm flipV="1">
            <a:off x="3318138" y="3565310"/>
            <a:ext cx="62379" cy="1526709"/>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12AAF320-FA1F-4612-9DA0-3C8D52FBE5CD}"/>
              </a:ext>
            </a:extLst>
          </p:cNvPr>
          <p:cNvSpPr txBox="1"/>
          <p:nvPr/>
        </p:nvSpPr>
        <p:spPr>
          <a:xfrm>
            <a:off x="6403427" y="4327528"/>
            <a:ext cx="589929" cy="385545"/>
          </a:xfrm>
          <a:prstGeom prst="rect">
            <a:avLst/>
          </a:prstGeom>
          <a:noFill/>
        </p:spPr>
        <p:txBody>
          <a:bodyPr wrap="none" lIns="0" tIns="0" rIns="0" bIns="0" rtlCol="0">
            <a:noAutofit/>
          </a:bodyPr>
          <a:lstStyle/>
          <a:p>
            <a:pPr algn="l"/>
            <a:r>
              <a:rPr lang="en-US" sz="2200">
                <a:solidFill>
                  <a:srgbClr val="FF9900"/>
                </a:solidFill>
                <a:latin typeface="AA Zuehlke" pitchFamily="2" charset="0"/>
              </a:rPr>
              <a:t>1.1.2</a:t>
            </a:r>
          </a:p>
        </p:txBody>
      </p:sp>
      <p:sp>
        <p:nvSpPr>
          <p:cNvPr id="55" name="TextBox 54">
            <a:extLst>
              <a:ext uri="{FF2B5EF4-FFF2-40B4-BE49-F238E27FC236}">
                <a16:creationId xmlns:a16="http://schemas.microsoft.com/office/drawing/2014/main" id="{88943C5F-9CA0-4D57-8E81-0E00922A88F5}"/>
              </a:ext>
            </a:extLst>
          </p:cNvPr>
          <p:cNvSpPr txBox="1"/>
          <p:nvPr/>
        </p:nvSpPr>
        <p:spPr>
          <a:xfrm>
            <a:off x="8475641" y="4564610"/>
            <a:ext cx="914400" cy="385545"/>
          </a:xfrm>
          <a:prstGeom prst="rect">
            <a:avLst/>
          </a:prstGeom>
          <a:noFill/>
        </p:spPr>
        <p:txBody>
          <a:bodyPr wrap="none" lIns="0" tIns="0" rIns="0" bIns="0" rtlCol="0">
            <a:noAutofit/>
          </a:bodyPr>
          <a:lstStyle/>
          <a:p>
            <a:pPr algn="l"/>
            <a:r>
              <a:rPr lang="en-US" sz="2200">
                <a:solidFill>
                  <a:srgbClr val="FF9900"/>
                </a:solidFill>
                <a:latin typeface="AA Zuehlke" pitchFamily="2" charset="0"/>
              </a:rPr>
              <a:t>1.6.2</a:t>
            </a:r>
          </a:p>
        </p:txBody>
      </p:sp>
      <p:sp>
        <p:nvSpPr>
          <p:cNvPr id="56" name="Rectangle 55">
            <a:extLst>
              <a:ext uri="{FF2B5EF4-FFF2-40B4-BE49-F238E27FC236}">
                <a16:creationId xmlns:a16="http://schemas.microsoft.com/office/drawing/2014/main" id="{9C2BED72-986F-416E-8936-22C3AD2B6C28}"/>
              </a:ext>
            </a:extLst>
          </p:cNvPr>
          <p:cNvSpPr/>
          <p:nvPr/>
        </p:nvSpPr>
        <p:spPr>
          <a:xfrm>
            <a:off x="793215" y="1218327"/>
            <a:ext cx="10223653" cy="15758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sp>
        <p:nvSpPr>
          <p:cNvPr id="58" name="TextBox 57">
            <a:extLst>
              <a:ext uri="{FF2B5EF4-FFF2-40B4-BE49-F238E27FC236}">
                <a16:creationId xmlns:a16="http://schemas.microsoft.com/office/drawing/2014/main" id="{A23B8987-9E4F-488F-B21B-77FB1AD3DF5E}"/>
              </a:ext>
            </a:extLst>
          </p:cNvPr>
          <p:cNvSpPr txBox="1"/>
          <p:nvPr/>
        </p:nvSpPr>
        <p:spPr>
          <a:xfrm>
            <a:off x="4657272" y="1263817"/>
            <a:ext cx="2877456" cy="385545"/>
          </a:xfrm>
          <a:prstGeom prst="rect">
            <a:avLst/>
          </a:prstGeom>
          <a:noFill/>
        </p:spPr>
        <p:txBody>
          <a:bodyPr wrap="none" lIns="0" tIns="0" rIns="0" bIns="0" rtlCol="0">
            <a:noAutofit/>
          </a:bodyPr>
          <a:lstStyle/>
          <a:p>
            <a:pPr algn="l"/>
            <a:r>
              <a:rPr lang="en-US" sz="2200">
                <a:latin typeface="AA Zuehlke" pitchFamily="2" charset="0"/>
              </a:rPr>
              <a:t>Our installations…</a:t>
            </a:r>
          </a:p>
        </p:txBody>
      </p:sp>
    </p:spTree>
    <p:extLst>
      <p:ext uri="{BB962C8B-B14F-4D97-AF65-F5344CB8AC3E}">
        <p14:creationId xmlns:p14="http://schemas.microsoft.com/office/powerpoint/2010/main" val="361499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54" grpId="0"/>
      <p:bldP spid="55" grpId="0"/>
      <p:bldP spid="56" grpId="0" animBg="1"/>
      <p:bldP spid="56" grpId="1" animBg="1"/>
      <p:bldP spid="58" grpId="0"/>
      <p:bldP spid="5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1CD1BE-F344-6B0A-C069-3135D970568D}"/>
              </a:ext>
            </a:extLst>
          </p:cNvPr>
          <p:cNvGrpSpPr/>
          <p:nvPr/>
        </p:nvGrpSpPr>
        <p:grpSpPr>
          <a:xfrm>
            <a:off x="2705251" y="1967327"/>
            <a:ext cx="6781498" cy="2923346"/>
            <a:chOff x="2318222" y="1967327"/>
            <a:chExt cx="6781498" cy="2923346"/>
          </a:xfrm>
        </p:grpSpPr>
        <p:sp>
          <p:nvSpPr>
            <p:cNvPr id="2" name="AutoShape 2">
              <a:extLst>
                <a:ext uri="{FF2B5EF4-FFF2-40B4-BE49-F238E27FC236}">
                  <a16:creationId xmlns:a16="http://schemas.microsoft.com/office/drawing/2014/main" id="{C6AC1064-CB9C-F949-835A-69D49B0223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a:p>
          </p:txBody>
        </p:sp>
        <p:sp>
          <p:nvSpPr>
            <p:cNvPr id="5" name="Text Placeholder 2">
              <a:extLst>
                <a:ext uri="{FF2B5EF4-FFF2-40B4-BE49-F238E27FC236}">
                  <a16:creationId xmlns:a16="http://schemas.microsoft.com/office/drawing/2014/main" id="{6B1CD10A-871C-49F4-9573-06CE4AC95522}"/>
                </a:ext>
              </a:extLst>
            </p:cNvPr>
            <p:cNvSpPr txBox="1">
              <a:spLocks/>
            </p:cNvSpPr>
            <p:nvPr/>
          </p:nvSpPr>
          <p:spPr>
            <a:xfrm>
              <a:off x="2318222" y="4336675"/>
              <a:ext cx="2820559" cy="55399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SzPct val="75000"/>
                <a:buFontTx/>
                <a:buNone/>
                <a:tabLst>
                  <a:tab pos="269875" algn="l"/>
                </a:tabLst>
                <a:defRPr sz="1800" kern="1200">
                  <a:solidFill>
                    <a:schemeClr val="tx1"/>
                  </a:solidFill>
                  <a:latin typeface="AA Zuehlke Medium" panose="02000603060000020004" pitchFamily="2" charset="0"/>
                  <a:ea typeface="+mn-ea"/>
                  <a:cs typeface="+mn-cs"/>
                </a:defRPr>
              </a:lvl1pPr>
              <a:lvl2pPr marL="538163" indent="-268288"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2pPr>
              <a:lvl3pPr marL="808038" indent="-269875"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3pPr>
              <a:lvl4pPr marL="1076325" indent="-268288"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4pPr>
              <a:lvl5pPr marL="1440000" indent="-270000"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GB">
                  <a:solidFill>
                    <a:schemeClr val="bg1"/>
                  </a:solidFill>
                </a:rPr>
                <a:t>Thomas Wilhelm</a:t>
              </a:r>
            </a:p>
            <a:p>
              <a:r>
                <a:rPr lang="en-SG">
                  <a:solidFill>
                    <a:schemeClr val="bg1"/>
                  </a:solidFill>
                  <a:latin typeface="+mj-lt"/>
                </a:rPr>
                <a:t>Lead Software Architect</a:t>
              </a:r>
            </a:p>
          </p:txBody>
        </p:sp>
        <p:sp>
          <p:nvSpPr>
            <p:cNvPr id="6" name="Text Placeholder 2">
              <a:extLst>
                <a:ext uri="{FF2B5EF4-FFF2-40B4-BE49-F238E27FC236}">
                  <a16:creationId xmlns:a16="http://schemas.microsoft.com/office/drawing/2014/main" id="{428A32CF-1811-4D63-9EF1-93EAF544496E}"/>
                </a:ext>
              </a:extLst>
            </p:cNvPr>
            <p:cNvSpPr txBox="1">
              <a:spLocks/>
            </p:cNvSpPr>
            <p:nvPr/>
          </p:nvSpPr>
          <p:spPr>
            <a:xfrm>
              <a:off x="6849720" y="4336675"/>
              <a:ext cx="2250000" cy="55399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SzPct val="75000"/>
                <a:buFontTx/>
                <a:buNone/>
                <a:tabLst>
                  <a:tab pos="269875" algn="l"/>
                </a:tabLst>
                <a:defRPr sz="1800" kern="1200">
                  <a:solidFill>
                    <a:schemeClr val="tx1"/>
                  </a:solidFill>
                  <a:latin typeface="AA Zuehlke Medium" panose="02000603060000020004" pitchFamily="2" charset="0"/>
                  <a:ea typeface="+mn-ea"/>
                  <a:cs typeface="+mn-cs"/>
                </a:defRPr>
              </a:lvl1pPr>
              <a:lvl2pPr marL="538163" indent="-268288"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2pPr>
              <a:lvl3pPr marL="808038" indent="-269875"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3pPr>
              <a:lvl4pPr marL="1076325" indent="-268288"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4pPr>
              <a:lvl5pPr marL="1440000" indent="-270000" algn="l" defTabSz="914400" rtl="0" eaLnBrk="1" latinLnBrk="0" hangingPunct="1">
                <a:lnSpc>
                  <a:spcPct val="100000"/>
                </a:lnSpc>
                <a:spcBef>
                  <a:spcPts val="0"/>
                </a:spcBef>
                <a:buClr>
                  <a:srgbClr val="4D4D4D"/>
                </a:buClr>
                <a:buSzPct val="75000"/>
                <a:buFont typeface="Symbol" panose="05050102010706020507" pitchFamily="18" charset="2"/>
                <a:buChar char="-"/>
                <a:tabLst>
                  <a:tab pos="269875" algn="l"/>
                </a:tabLst>
                <a:defRPr sz="1600" kern="1200">
                  <a:solidFill>
                    <a:schemeClr val="tx1"/>
                  </a:solidFill>
                  <a:latin typeface="AA Zuehlke Medium" panose="02000603060000020004"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GB">
                  <a:solidFill>
                    <a:schemeClr val="bg1"/>
                  </a:solidFill>
                </a:rPr>
                <a:t>Tay Xin Yi</a:t>
              </a:r>
            </a:p>
            <a:p>
              <a:r>
                <a:rPr lang="en-GB">
                  <a:solidFill>
                    <a:schemeClr val="bg1"/>
                  </a:solidFill>
                  <a:latin typeface="+mj-lt"/>
                </a:rPr>
                <a:t>Software Engineer</a:t>
              </a:r>
            </a:p>
          </p:txBody>
        </p:sp>
        <p:pic>
          <p:nvPicPr>
            <p:cNvPr id="1026" name="Picture 2">
              <a:extLst>
                <a:ext uri="{FF2B5EF4-FFF2-40B4-BE49-F238E27FC236}">
                  <a16:creationId xmlns:a16="http://schemas.microsoft.com/office/drawing/2014/main" id="{884B8099-5E3F-B3BD-70A5-341A0F40B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222" y="1967327"/>
              <a:ext cx="2250000" cy="225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39A582-03E8-C5B3-6F2D-2215DB11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720" y="1967327"/>
              <a:ext cx="2250000" cy="225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5633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3029F-071B-814C-AB51-23EF79847EFC}"/>
              </a:ext>
            </a:extLst>
          </p:cNvPr>
          <p:cNvSpPr>
            <a:spLocks noGrp="1"/>
          </p:cNvSpPr>
          <p:nvPr>
            <p:ph type="title"/>
          </p:nvPr>
        </p:nvSpPr>
        <p:spPr/>
        <p:txBody>
          <a:bodyPr/>
          <a:lstStyle/>
          <a:p>
            <a:r>
              <a:rPr lang="en-US"/>
              <a:t>Virtual environments to the rescue!</a:t>
            </a:r>
            <a:endParaRPr lang="en-US" noProof="0"/>
          </a:p>
        </p:txBody>
      </p:sp>
      <p:sp>
        <p:nvSpPr>
          <p:cNvPr id="6" name="Rectangle 5">
            <a:extLst>
              <a:ext uri="{FF2B5EF4-FFF2-40B4-BE49-F238E27FC236}">
                <a16:creationId xmlns:a16="http://schemas.microsoft.com/office/drawing/2014/main" id="{7B7F4D97-95A2-44B1-91DE-6F04CF52DAAE}"/>
              </a:ext>
            </a:extLst>
          </p:cNvPr>
          <p:cNvSpPr/>
          <p:nvPr/>
        </p:nvSpPr>
        <p:spPr>
          <a:xfrm>
            <a:off x="2269475" y="1672728"/>
            <a:ext cx="2225407" cy="79321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Python 3.8.x</a:t>
            </a:r>
          </a:p>
        </p:txBody>
      </p:sp>
      <p:sp>
        <p:nvSpPr>
          <p:cNvPr id="7" name="Rectangle 6">
            <a:extLst>
              <a:ext uri="{FF2B5EF4-FFF2-40B4-BE49-F238E27FC236}">
                <a16:creationId xmlns:a16="http://schemas.microsoft.com/office/drawing/2014/main" id="{721A32E5-536E-4414-8B98-87ECB6A22FC6}"/>
              </a:ext>
            </a:extLst>
          </p:cNvPr>
          <p:cNvSpPr/>
          <p:nvPr/>
        </p:nvSpPr>
        <p:spPr>
          <a:xfrm>
            <a:off x="7456583" y="1672728"/>
            <a:ext cx="2225407" cy="79321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Python 3.9.x</a:t>
            </a:r>
          </a:p>
        </p:txBody>
      </p:sp>
      <p:sp>
        <p:nvSpPr>
          <p:cNvPr id="8" name="Rectangle 7">
            <a:extLst>
              <a:ext uri="{FF2B5EF4-FFF2-40B4-BE49-F238E27FC236}">
                <a16:creationId xmlns:a16="http://schemas.microsoft.com/office/drawing/2014/main" id="{6A983857-22BF-4039-9815-FC9F9943541C}"/>
              </a:ext>
            </a:extLst>
          </p:cNvPr>
          <p:cNvSpPr/>
          <p:nvPr/>
        </p:nvSpPr>
        <p:spPr>
          <a:xfrm>
            <a:off x="1543488" y="3855947"/>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err="1">
                <a:latin typeface="AA Zuehlke" pitchFamily="2" charset="0"/>
              </a:rPr>
              <a:t>Numpy</a:t>
            </a:r>
            <a:br>
              <a:rPr lang="en-US" sz="1400">
                <a:latin typeface="AA Zuehlke" pitchFamily="2" charset="0"/>
              </a:rPr>
            </a:br>
            <a:r>
              <a:rPr lang="en-US" sz="1400">
                <a:latin typeface="AA Zuehlke" pitchFamily="2" charset="0"/>
              </a:rPr>
              <a:t>==1.20.2</a:t>
            </a:r>
          </a:p>
        </p:txBody>
      </p:sp>
      <p:sp>
        <p:nvSpPr>
          <p:cNvPr id="9" name="Rectangle 8">
            <a:extLst>
              <a:ext uri="{FF2B5EF4-FFF2-40B4-BE49-F238E27FC236}">
                <a16:creationId xmlns:a16="http://schemas.microsoft.com/office/drawing/2014/main" id="{1988591C-93B5-4463-9406-2B9C26A14697}"/>
              </a:ext>
            </a:extLst>
          </p:cNvPr>
          <p:cNvSpPr/>
          <p:nvPr/>
        </p:nvSpPr>
        <p:spPr>
          <a:xfrm>
            <a:off x="2722108" y="3855947"/>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latin typeface="AA Zuehlke" pitchFamily="2" charset="0"/>
              </a:rPr>
              <a:t>Pandas</a:t>
            </a:r>
            <a:br>
              <a:rPr lang="en-US" sz="1400">
                <a:latin typeface="AA Zuehlke" pitchFamily="2" charset="0"/>
              </a:rPr>
            </a:br>
            <a:r>
              <a:rPr lang="en-US" sz="1400">
                <a:latin typeface="AA Zuehlke" pitchFamily="2" charset="0"/>
              </a:rPr>
              <a:t>==1.2.4</a:t>
            </a:r>
          </a:p>
        </p:txBody>
      </p:sp>
      <p:sp>
        <p:nvSpPr>
          <p:cNvPr id="10" name="Rectangle 9">
            <a:extLst>
              <a:ext uri="{FF2B5EF4-FFF2-40B4-BE49-F238E27FC236}">
                <a16:creationId xmlns:a16="http://schemas.microsoft.com/office/drawing/2014/main" id="{B822E373-E410-47BA-9489-F8022E53CBD9}"/>
              </a:ext>
            </a:extLst>
          </p:cNvPr>
          <p:cNvSpPr/>
          <p:nvPr/>
        </p:nvSpPr>
        <p:spPr>
          <a:xfrm>
            <a:off x="3942148" y="3851783"/>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a:t>
            </a:r>
          </a:p>
        </p:txBody>
      </p:sp>
      <p:sp>
        <p:nvSpPr>
          <p:cNvPr id="20" name="Rectangle 19">
            <a:extLst>
              <a:ext uri="{FF2B5EF4-FFF2-40B4-BE49-F238E27FC236}">
                <a16:creationId xmlns:a16="http://schemas.microsoft.com/office/drawing/2014/main" id="{F56553F6-9D46-4C38-B1AE-E34ABD338A61}"/>
              </a:ext>
            </a:extLst>
          </p:cNvPr>
          <p:cNvSpPr/>
          <p:nvPr/>
        </p:nvSpPr>
        <p:spPr>
          <a:xfrm>
            <a:off x="6209120" y="3804031"/>
            <a:ext cx="774532"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err="1">
                <a:latin typeface="AA Zuehlke" pitchFamily="2" charset="0"/>
              </a:rPr>
              <a:t>Scipy</a:t>
            </a:r>
            <a:br>
              <a:rPr lang="en-US" sz="1400">
                <a:latin typeface="AA Zuehlke" pitchFamily="2" charset="0"/>
              </a:rPr>
            </a:br>
            <a:r>
              <a:rPr lang="en-US" sz="1400">
                <a:solidFill>
                  <a:srgbClr val="FF0000"/>
                </a:solidFill>
                <a:latin typeface="AA Zuehlke" pitchFamily="2" charset="0"/>
              </a:rPr>
              <a:t>==1.1.2</a:t>
            </a:r>
          </a:p>
        </p:txBody>
      </p:sp>
      <p:cxnSp>
        <p:nvCxnSpPr>
          <p:cNvPr id="24" name="Straight Connector 23">
            <a:extLst>
              <a:ext uri="{FF2B5EF4-FFF2-40B4-BE49-F238E27FC236}">
                <a16:creationId xmlns:a16="http://schemas.microsoft.com/office/drawing/2014/main" id="{1656EC69-B9E9-4E48-A441-B55BE2CF23C4}"/>
              </a:ext>
            </a:extLst>
          </p:cNvPr>
          <p:cNvCxnSpPr>
            <a:cxnSpLocks/>
            <a:endCxn id="7" idx="2"/>
          </p:cNvCxnSpPr>
          <p:nvPr/>
        </p:nvCxnSpPr>
        <p:spPr>
          <a:xfrm flipV="1">
            <a:off x="7289161" y="2465942"/>
            <a:ext cx="1280126" cy="95957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77D8A8-D226-4C40-81C3-46D8B3D7D346}"/>
              </a:ext>
            </a:extLst>
          </p:cNvPr>
          <p:cNvCxnSpPr>
            <a:cxnSpLocks/>
            <a:endCxn id="7" idx="2"/>
          </p:cNvCxnSpPr>
          <p:nvPr/>
        </p:nvCxnSpPr>
        <p:spPr>
          <a:xfrm flipH="1" flipV="1">
            <a:off x="8569287" y="2465942"/>
            <a:ext cx="1409889" cy="91874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98C5DBB-187A-44FC-8C39-FE203B25E830}"/>
              </a:ext>
            </a:extLst>
          </p:cNvPr>
          <p:cNvSpPr/>
          <p:nvPr/>
        </p:nvSpPr>
        <p:spPr>
          <a:xfrm>
            <a:off x="2267758"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Project 1</a:t>
            </a:r>
          </a:p>
        </p:txBody>
      </p:sp>
      <p:sp>
        <p:nvSpPr>
          <p:cNvPr id="30" name="Rectangle 29">
            <a:extLst>
              <a:ext uri="{FF2B5EF4-FFF2-40B4-BE49-F238E27FC236}">
                <a16:creationId xmlns:a16="http://schemas.microsoft.com/office/drawing/2014/main" id="{398C5DBB-187A-44FC-8C39-FE203B25E830}"/>
              </a:ext>
            </a:extLst>
          </p:cNvPr>
          <p:cNvSpPr/>
          <p:nvPr/>
        </p:nvSpPr>
        <p:spPr>
          <a:xfrm>
            <a:off x="6176458"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a:latin typeface="AA Zuehlke" pitchFamily="2" charset="0"/>
              </a:rPr>
              <a:t>Project 2</a:t>
            </a:r>
          </a:p>
        </p:txBody>
      </p:sp>
      <p:sp>
        <p:nvSpPr>
          <p:cNvPr id="31" name="Rectangle 30">
            <a:extLst>
              <a:ext uri="{FF2B5EF4-FFF2-40B4-BE49-F238E27FC236}">
                <a16:creationId xmlns:a16="http://schemas.microsoft.com/office/drawing/2014/main" id="{90AB857E-BB56-4D78-B712-19FC9CAE3FF6}"/>
              </a:ext>
            </a:extLst>
          </p:cNvPr>
          <p:cNvSpPr/>
          <p:nvPr/>
        </p:nvSpPr>
        <p:spPr>
          <a:xfrm>
            <a:off x="8866473" y="5092019"/>
            <a:ext cx="2225407" cy="793214"/>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a:latin typeface="AA Zuehlke" pitchFamily="2" charset="0"/>
              </a:rPr>
              <a:t>Project 3</a:t>
            </a:r>
          </a:p>
        </p:txBody>
      </p:sp>
      <p:cxnSp>
        <p:nvCxnSpPr>
          <p:cNvPr id="32" name="Straight Connector 31">
            <a:extLst>
              <a:ext uri="{FF2B5EF4-FFF2-40B4-BE49-F238E27FC236}">
                <a16:creationId xmlns:a16="http://schemas.microsoft.com/office/drawing/2014/main" id="{6B18DB62-7D1B-4A63-BC22-C5E0454FE14B}"/>
              </a:ext>
            </a:extLst>
          </p:cNvPr>
          <p:cNvCxnSpPr>
            <a:cxnSpLocks/>
            <a:stCxn id="31" idx="0"/>
            <a:endCxn id="73" idx="2"/>
          </p:cNvCxnSpPr>
          <p:nvPr/>
        </p:nvCxnSpPr>
        <p:spPr>
          <a:xfrm flipV="1">
            <a:off x="9979177" y="4479465"/>
            <a:ext cx="0" cy="612554"/>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339DA0A-CC46-407B-95BA-EB45093018D3}"/>
              </a:ext>
            </a:extLst>
          </p:cNvPr>
          <p:cNvCxnSpPr>
            <a:cxnSpLocks/>
            <a:stCxn id="30" idx="0"/>
          </p:cNvCxnSpPr>
          <p:nvPr/>
        </p:nvCxnSpPr>
        <p:spPr>
          <a:xfrm flipV="1">
            <a:off x="7289162" y="4520301"/>
            <a:ext cx="1649" cy="571718"/>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4AA8FAF-ECB6-4F79-8A25-E6056CEA14A4}"/>
              </a:ext>
            </a:extLst>
          </p:cNvPr>
          <p:cNvCxnSpPr>
            <a:cxnSpLocks/>
            <a:stCxn id="29" idx="0"/>
            <a:endCxn id="2" idx="2"/>
          </p:cNvCxnSpPr>
          <p:nvPr/>
        </p:nvCxnSpPr>
        <p:spPr>
          <a:xfrm flipV="1">
            <a:off x="3380462" y="4526096"/>
            <a:ext cx="1717" cy="565923"/>
          </a:xfrm>
          <a:prstGeom prst="line">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7DEEE7BD-E529-426F-B7A6-9C5EB7E63A02}"/>
              </a:ext>
            </a:extLst>
          </p:cNvPr>
          <p:cNvSpPr/>
          <p:nvPr/>
        </p:nvSpPr>
        <p:spPr>
          <a:xfrm>
            <a:off x="1449115" y="3429000"/>
            <a:ext cx="3866127" cy="1097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cxnSp>
        <p:nvCxnSpPr>
          <p:cNvPr id="39" name="Straight Connector 38">
            <a:extLst>
              <a:ext uri="{FF2B5EF4-FFF2-40B4-BE49-F238E27FC236}">
                <a16:creationId xmlns:a16="http://schemas.microsoft.com/office/drawing/2014/main" id="{D292A7AB-4D85-4276-A765-E63565C7952A}"/>
              </a:ext>
            </a:extLst>
          </p:cNvPr>
          <p:cNvCxnSpPr>
            <a:cxnSpLocks/>
            <a:stCxn id="2" idx="0"/>
            <a:endCxn id="6" idx="2"/>
          </p:cNvCxnSpPr>
          <p:nvPr/>
        </p:nvCxnSpPr>
        <p:spPr>
          <a:xfrm flipV="1">
            <a:off x="3382179" y="2465942"/>
            <a:ext cx="0" cy="96305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F2E61C1-705A-4CEF-A470-FA7017687843}"/>
              </a:ext>
            </a:extLst>
          </p:cNvPr>
          <p:cNvSpPr/>
          <p:nvPr/>
        </p:nvSpPr>
        <p:spPr>
          <a:xfrm>
            <a:off x="1774857" y="2684902"/>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pip</a:t>
            </a:r>
          </a:p>
        </p:txBody>
      </p:sp>
      <p:cxnSp>
        <p:nvCxnSpPr>
          <p:cNvPr id="45" name="Straight Connector 44">
            <a:extLst>
              <a:ext uri="{FF2B5EF4-FFF2-40B4-BE49-F238E27FC236}">
                <a16:creationId xmlns:a16="http://schemas.microsoft.com/office/drawing/2014/main" id="{96392C78-31B9-45FC-89C8-B6F118157185}"/>
              </a:ext>
            </a:extLst>
          </p:cNvPr>
          <p:cNvCxnSpPr>
            <a:cxnSpLocks/>
            <a:stCxn id="44" idx="0"/>
            <a:endCxn id="6" idx="2"/>
          </p:cNvCxnSpPr>
          <p:nvPr/>
        </p:nvCxnSpPr>
        <p:spPr>
          <a:xfrm flipV="1">
            <a:off x="2314857" y="2465942"/>
            <a:ext cx="1067322" cy="21896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54" name="TextBox 2053">
            <a:extLst>
              <a:ext uri="{FF2B5EF4-FFF2-40B4-BE49-F238E27FC236}">
                <a16:creationId xmlns:a16="http://schemas.microsoft.com/office/drawing/2014/main" id="{2E5E2FC5-2BD0-42D6-A7C2-73DDB8FC78E0}"/>
              </a:ext>
            </a:extLst>
          </p:cNvPr>
          <p:cNvSpPr txBox="1"/>
          <p:nvPr/>
        </p:nvSpPr>
        <p:spPr>
          <a:xfrm>
            <a:off x="1550043" y="3457549"/>
            <a:ext cx="2634379" cy="343500"/>
          </a:xfrm>
          <a:prstGeom prst="rect">
            <a:avLst/>
          </a:prstGeom>
          <a:noFill/>
        </p:spPr>
        <p:txBody>
          <a:bodyPr wrap="none" lIns="0" tIns="0" rIns="0" bIns="0" rtlCol="0">
            <a:noAutofit/>
          </a:bodyPr>
          <a:lstStyle/>
          <a:p>
            <a:pPr algn="l"/>
            <a:r>
              <a:rPr lang="en-US">
                <a:latin typeface="AA Zuehlke" pitchFamily="2" charset="0"/>
              </a:rPr>
              <a:t>Virtual environment P1</a:t>
            </a:r>
          </a:p>
        </p:txBody>
      </p:sp>
      <p:sp>
        <p:nvSpPr>
          <p:cNvPr id="51" name="Rectangle 50">
            <a:extLst>
              <a:ext uri="{FF2B5EF4-FFF2-40B4-BE49-F238E27FC236}">
                <a16:creationId xmlns:a16="http://schemas.microsoft.com/office/drawing/2014/main" id="{E33F39C2-D36F-4DFF-AD4B-61A683E099E2}"/>
              </a:ext>
            </a:extLst>
          </p:cNvPr>
          <p:cNvSpPr/>
          <p:nvPr/>
        </p:nvSpPr>
        <p:spPr>
          <a:xfrm>
            <a:off x="6075530" y="3429000"/>
            <a:ext cx="2353996" cy="1050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sp>
        <p:nvSpPr>
          <p:cNvPr id="52" name="TextBox 51">
            <a:extLst>
              <a:ext uri="{FF2B5EF4-FFF2-40B4-BE49-F238E27FC236}">
                <a16:creationId xmlns:a16="http://schemas.microsoft.com/office/drawing/2014/main" id="{3B5D7B96-BA2E-4235-9FBE-564EA0319033}"/>
              </a:ext>
            </a:extLst>
          </p:cNvPr>
          <p:cNvSpPr txBox="1"/>
          <p:nvPr/>
        </p:nvSpPr>
        <p:spPr>
          <a:xfrm>
            <a:off x="6176458" y="3425519"/>
            <a:ext cx="1604013" cy="328900"/>
          </a:xfrm>
          <a:prstGeom prst="rect">
            <a:avLst/>
          </a:prstGeom>
          <a:noFill/>
        </p:spPr>
        <p:txBody>
          <a:bodyPr wrap="none" lIns="0" tIns="0" rIns="0" bIns="0" rtlCol="0">
            <a:noAutofit/>
          </a:bodyPr>
          <a:lstStyle/>
          <a:p>
            <a:pPr algn="l"/>
            <a:r>
              <a:rPr lang="en-US">
                <a:latin typeface="AA Zuehlke" pitchFamily="2" charset="0"/>
              </a:rPr>
              <a:t>Virtual environment P2</a:t>
            </a:r>
          </a:p>
        </p:txBody>
      </p:sp>
      <p:sp>
        <p:nvSpPr>
          <p:cNvPr id="67" name="Rectangle 66">
            <a:extLst>
              <a:ext uri="{FF2B5EF4-FFF2-40B4-BE49-F238E27FC236}">
                <a16:creationId xmlns:a16="http://schemas.microsoft.com/office/drawing/2014/main" id="{A9088FE1-EBAC-42C5-8BF8-8B637E72CF31}"/>
              </a:ext>
            </a:extLst>
          </p:cNvPr>
          <p:cNvSpPr/>
          <p:nvPr/>
        </p:nvSpPr>
        <p:spPr>
          <a:xfrm>
            <a:off x="7184917" y="3795255"/>
            <a:ext cx="774532"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a:t>
            </a:r>
          </a:p>
        </p:txBody>
      </p:sp>
      <p:sp>
        <p:nvSpPr>
          <p:cNvPr id="72" name="Rectangle 71">
            <a:extLst>
              <a:ext uri="{FF2B5EF4-FFF2-40B4-BE49-F238E27FC236}">
                <a16:creationId xmlns:a16="http://schemas.microsoft.com/office/drawing/2014/main" id="{16FA7C7D-11C6-4B48-AD13-4BD9B8AFB72C}"/>
              </a:ext>
            </a:extLst>
          </p:cNvPr>
          <p:cNvSpPr/>
          <p:nvPr/>
        </p:nvSpPr>
        <p:spPr>
          <a:xfrm>
            <a:off x="8935769" y="3804031"/>
            <a:ext cx="774532"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err="1">
                <a:latin typeface="AA Zuehlke" pitchFamily="2" charset="0"/>
              </a:rPr>
              <a:t>Scipy</a:t>
            </a:r>
            <a:br>
              <a:rPr lang="en-US" sz="1400">
                <a:latin typeface="AA Zuehlke" pitchFamily="2" charset="0"/>
              </a:rPr>
            </a:br>
            <a:r>
              <a:rPr lang="en-US" sz="1400">
                <a:solidFill>
                  <a:srgbClr val="FF0000"/>
                </a:solidFill>
                <a:latin typeface="AA Zuehlke" pitchFamily="2" charset="0"/>
              </a:rPr>
              <a:t>==1.6.2</a:t>
            </a:r>
          </a:p>
        </p:txBody>
      </p:sp>
      <p:sp>
        <p:nvSpPr>
          <p:cNvPr id="73" name="Rectangle 72">
            <a:extLst>
              <a:ext uri="{FF2B5EF4-FFF2-40B4-BE49-F238E27FC236}">
                <a16:creationId xmlns:a16="http://schemas.microsoft.com/office/drawing/2014/main" id="{F2262538-62A4-4992-812B-029F1AD08DC5}"/>
              </a:ext>
            </a:extLst>
          </p:cNvPr>
          <p:cNvSpPr/>
          <p:nvPr/>
        </p:nvSpPr>
        <p:spPr>
          <a:xfrm>
            <a:off x="8802179" y="3429000"/>
            <a:ext cx="2353996" cy="1050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err="1">
              <a:latin typeface="AA Zuehlke" pitchFamily="2" charset="0"/>
            </a:endParaRPr>
          </a:p>
        </p:txBody>
      </p:sp>
      <p:sp>
        <p:nvSpPr>
          <p:cNvPr id="74" name="TextBox 73">
            <a:extLst>
              <a:ext uri="{FF2B5EF4-FFF2-40B4-BE49-F238E27FC236}">
                <a16:creationId xmlns:a16="http://schemas.microsoft.com/office/drawing/2014/main" id="{EAD51ED2-97A9-46BD-8004-9225748FDFD8}"/>
              </a:ext>
            </a:extLst>
          </p:cNvPr>
          <p:cNvSpPr txBox="1"/>
          <p:nvPr/>
        </p:nvSpPr>
        <p:spPr>
          <a:xfrm>
            <a:off x="8903107" y="3425519"/>
            <a:ext cx="1604013" cy="328900"/>
          </a:xfrm>
          <a:prstGeom prst="rect">
            <a:avLst/>
          </a:prstGeom>
          <a:noFill/>
        </p:spPr>
        <p:txBody>
          <a:bodyPr wrap="none" lIns="0" tIns="0" rIns="0" bIns="0" rtlCol="0">
            <a:noAutofit/>
          </a:bodyPr>
          <a:lstStyle/>
          <a:p>
            <a:pPr algn="l"/>
            <a:r>
              <a:rPr lang="en-US">
                <a:latin typeface="AA Zuehlke" pitchFamily="2" charset="0"/>
              </a:rPr>
              <a:t>Virtual environment P2</a:t>
            </a:r>
          </a:p>
        </p:txBody>
      </p:sp>
      <p:sp>
        <p:nvSpPr>
          <p:cNvPr id="75" name="Rectangle 74">
            <a:extLst>
              <a:ext uri="{FF2B5EF4-FFF2-40B4-BE49-F238E27FC236}">
                <a16:creationId xmlns:a16="http://schemas.microsoft.com/office/drawing/2014/main" id="{A9124487-4DAE-463A-A81C-34A5CA8B8111}"/>
              </a:ext>
            </a:extLst>
          </p:cNvPr>
          <p:cNvSpPr/>
          <p:nvPr/>
        </p:nvSpPr>
        <p:spPr>
          <a:xfrm>
            <a:off x="9911566" y="3795255"/>
            <a:ext cx="774532"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err="1">
                <a:latin typeface="AA Zuehlke" pitchFamily="2" charset="0"/>
              </a:rPr>
              <a:t>Confme</a:t>
            </a:r>
            <a:br>
              <a:rPr lang="en-US" sz="1400">
                <a:latin typeface="AA Zuehlke" pitchFamily="2" charset="0"/>
              </a:rPr>
            </a:br>
            <a:r>
              <a:rPr lang="en-US" sz="1400">
                <a:latin typeface="AA Zuehlke" pitchFamily="2" charset="0"/>
              </a:rPr>
              <a:t>==0.0.8</a:t>
            </a:r>
          </a:p>
        </p:txBody>
      </p:sp>
      <p:sp>
        <p:nvSpPr>
          <p:cNvPr id="81" name="Rectangle 80">
            <a:extLst>
              <a:ext uri="{FF2B5EF4-FFF2-40B4-BE49-F238E27FC236}">
                <a16:creationId xmlns:a16="http://schemas.microsoft.com/office/drawing/2014/main" id="{BB1C1E45-C2C3-441D-BA96-F4DFC38B6B13}"/>
              </a:ext>
            </a:extLst>
          </p:cNvPr>
          <p:cNvSpPr/>
          <p:nvPr/>
        </p:nvSpPr>
        <p:spPr>
          <a:xfrm>
            <a:off x="10076175" y="2615655"/>
            <a:ext cx="1080000" cy="5251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err="1">
                <a:latin typeface="AA Zuehlke" pitchFamily="2" charset="0"/>
              </a:rPr>
              <a:t>pipenv</a:t>
            </a:r>
            <a:endParaRPr lang="en-US" sz="2200">
              <a:latin typeface="AA Zuehlke" pitchFamily="2" charset="0"/>
            </a:endParaRPr>
          </a:p>
        </p:txBody>
      </p:sp>
      <p:cxnSp>
        <p:nvCxnSpPr>
          <p:cNvPr id="82" name="Straight Connector 81">
            <a:extLst>
              <a:ext uri="{FF2B5EF4-FFF2-40B4-BE49-F238E27FC236}">
                <a16:creationId xmlns:a16="http://schemas.microsoft.com/office/drawing/2014/main" id="{1FA711EA-FC3D-499F-9460-0DBC82F8CD17}"/>
              </a:ext>
            </a:extLst>
          </p:cNvPr>
          <p:cNvCxnSpPr>
            <a:cxnSpLocks/>
            <a:stCxn id="81" idx="1"/>
            <a:endCxn id="7" idx="2"/>
          </p:cNvCxnSpPr>
          <p:nvPr/>
        </p:nvCxnSpPr>
        <p:spPr>
          <a:xfrm flipH="1" flipV="1">
            <a:off x="8569287" y="2465942"/>
            <a:ext cx="1506888" cy="412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8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A18051-93D4-48C8-9CE2-7025D8E1B734}"/>
              </a:ext>
            </a:extLst>
          </p:cNvPr>
          <p:cNvSpPr>
            <a:spLocks noGrp="1"/>
          </p:cNvSpPr>
          <p:nvPr>
            <p:ph type="body" sz="quarter" idx="13"/>
          </p:nvPr>
        </p:nvSpPr>
        <p:spPr/>
        <p:txBody>
          <a:bodyPr/>
          <a:lstStyle/>
          <a:p>
            <a:r>
              <a:rPr lang="en-US">
                <a:hlinkClick r:id="rId3"/>
              </a:rPr>
              <a:t>https://docs.python.org/3/tutorial/venv.html</a:t>
            </a:r>
            <a:r>
              <a:rPr lang="en-US"/>
              <a:t> </a:t>
            </a:r>
          </a:p>
        </p:txBody>
      </p:sp>
      <p:sp>
        <p:nvSpPr>
          <p:cNvPr id="3" name="Title 2">
            <a:extLst>
              <a:ext uri="{FF2B5EF4-FFF2-40B4-BE49-F238E27FC236}">
                <a16:creationId xmlns:a16="http://schemas.microsoft.com/office/drawing/2014/main" id="{01D86F18-804B-4E38-B5CF-CABE75F4F592}"/>
              </a:ext>
            </a:extLst>
          </p:cNvPr>
          <p:cNvSpPr>
            <a:spLocks noGrp="1"/>
          </p:cNvSpPr>
          <p:nvPr>
            <p:ph type="title"/>
          </p:nvPr>
        </p:nvSpPr>
        <p:spPr/>
        <p:txBody>
          <a:bodyPr/>
          <a:lstStyle/>
          <a:p>
            <a:r>
              <a:rPr lang="en-US" err="1"/>
              <a:t>Virtualenv</a:t>
            </a:r>
            <a:r>
              <a:rPr lang="en-US"/>
              <a:t> (</a:t>
            </a:r>
            <a:r>
              <a:rPr lang="en-US" err="1"/>
              <a:t>venv</a:t>
            </a:r>
            <a:r>
              <a:rPr lang="en-US"/>
              <a:t>)</a:t>
            </a:r>
          </a:p>
        </p:txBody>
      </p:sp>
      <p:sp>
        <p:nvSpPr>
          <p:cNvPr id="4" name="Content Placeholder 3">
            <a:extLst>
              <a:ext uri="{FF2B5EF4-FFF2-40B4-BE49-F238E27FC236}">
                <a16:creationId xmlns:a16="http://schemas.microsoft.com/office/drawing/2014/main" id="{9C66620A-D6F0-449D-BFCC-F83850D1EFE1}"/>
              </a:ext>
            </a:extLst>
          </p:cNvPr>
          <p:cNvSpPr>
            <a:spLocks noGrp="1"/>
          </p:cNvSpPr>
          <p:nvPr>
            <p:ph sz="quarter" idx="14"/>
          </p:nvPr>
        </p:nvSpPr>
        <p:spPr>
          <a:xfrm>
            <a:off x="406398" y="1789353"/>
            <a:ext cx="8511415" cy="4662246"/>
          </a:xfrm>
        </p:spPr>
        <p:txBody>
          <a:bodyPr/>
          <a:lstStyle/>
          <a:p>
            <a:r>
              <a:rPr lang="en-US"/>
              <a:t>Creates isolated “Python Homes” for packages to be installed in</a:t>
            </a:r>
          </a:p>
          <a:p>
            <a:pPr lvl="1"/>
            <a:r>
              <a:rPr lang="en-US"/>
              <a:t>one for each project</a:t>
            </a:r>
          </a:p>
          <a:p>
            <a:r>
              <a:rPr lang="en-CH"/>
              <a:t>During creation r</a:t>
            </a:r>
            <a:r>
              <a:rPr lang="en-US" err="1"/>
              <a:t>efers</a:t>
            </a:r>
            <a:r>
              <a:rPr lang="en-US"/>
              <a:t> to the python base installation</a:t>
            </a:r>
            <a:endParaRPr lang="en-CH"/>
          </a:p>
          <a:p>
            <a:r>
              <a:rPr lang="en-CH"/>
              <a:t>E</a:t>
            </a:r>
            <a:r>
              <a:rPr lang="en-US"/>
              <a:t>ach </a:t>
            </a:r>
            <a:r>
              <a:rPr lang="en-US" err="1"/>
              <a:t>venv</a:t>
            </a:r>
            <a:r>
              <a:rPr lang="en-US"/>
              <a:t> contains own </a:t>
            </a:r>
            <a:r>
              <a:rPr lang="en-CH"/>
              <a:t>python</a:t>
            </a:r>
            <a:r>
              <a:rPr lang="en-US"/>
              <a:t> executable</a:t>
            </a:r>
            <a:r>
              <a:rPr lang="en-CH"/>
              <a:t> and </a:t>
            </a:r>
            <a:r>
              <a:rPr lang="en-US"/>
              <a:t>package installations</a:t>
            </a:r>
            <a:endParaRPr lang="en-CH"/>
          </a:p>
          <a:p>
            <a:r>
              <a:rPr lang="en-CH" err="1"/>
              <a:t>venv</a:t>
            </a:r>
            <a:r>
              <a:rPr lang="en-CH"/>
              <a:t> is included in python standard libraries</a:t>
            </a:r>
            <a:endParaRPr lang="en-US"/>
          </a:p>
          <a:p>
            <a:endParaRPr lang="en-US"/>
          </a:p>
          <a:p>
            <a:endParaRPr lang="en-US"/>
          </a:p>
          <a:p>
            <a:pPr lvl="2"/>
            <a:endParaRPr lang="en-US">
              <a:latin typeface="Courier New" panose="02070309020205020404" pitchFamily="49" charset="0"/>
            </a:endParaRPr>
          </a:p>
        </p:txBody>
      </p:sp>
      <p:pic>
        <p:nvPicPr>
          <p:cNvPr id="7" name="Picture 6">
            <a:extLst>
              <a:ext uri="{FF2B5EF4-FFF2-40B4-BE49-F238E27FC236}">
                <a16:creationId xmlns:a16="http://schemas.microsoft.com/office/drawing/2014/main" id="{0F0841CA-60B0-42A9-B7F4-F1E1A6564ECE}"/>
              </a:ext>
            </a:extLst>
          </p:cNvPr>
          <p:cNvPicPr>
            <a:picLocks noChangeAspect="1"/>
          </p:cNvPicPr>
          <p:nvPr/>
        </p:nvPicPr>
        <p:blipFill>
          <a:blip r:embed="rId4"/>
          <a:stretch>
            <a:fillRect/>
          </a:stretch>
        </p:blipFill>
        <p:spPr>
          <a:xfrm>
            <a:off x="8917813" y="1789353"/>
            <a:ext cx="2867785" cy="4662246"/>
          </a:xfrm>
          <a:prstGeom prst="rect">
            <a:avLst/>
          </a:prstGeom>
        </p:spPr>
      </p:pic>
    </p:spTree>
    <p:extLst>
      <p:ext uri="{BB962C8B-B14F-4D97-AF65-F5344CB8AC3E}">
        <p14:creationId xmlns:p14="http://schemas.microsoft.com/office/powerpoint/2010/main" val="253951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CH"/>
              <a:t>How to create a virtual environment</a:t>
            </a:r>
            <a:r>
              <a:rPr lang="en-US"/>
              <a:t> (</a:t>
            </a:r>
            <a:r>
              <a:rPr lang="en-US" err="1"/>
              <a:t>virtualenv</a:t>
            </a:r>
            <a:r>
              <a:rPr lang="en-US"/>
              <a:t>)</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a:xfrm>
            <a:off x="406400" y="1789355"/>
            <a:ext cx="11379200" cy="4662246"/>
          </a:xfrm>
        </p:spPr>
        <p:txBody>
          <a:bodyPr/>
          <a:lstStyle/>
          <a:p>
            <a:r>
              <a:rPr lang="en-CH"/>
              <a:t>PyCharm</a:t>
            </a:r>
          </a:p>
          <a:p>
            <a:pPr lvl="1"/>
            <a:r>
              <a:rPr lang="en-US"/>
              <a:t>File | Settings | Project: </a:t>
            </a:r>
            <a:r>
              <a:rPr lang="en-CH"/>
              <a:t>XYZ</a:t>
            </a:r>
            <a:r>
              <a:rPr lang="en-US"/>
              <a:t> | Python Interpreter</a:t>
            </a:r>
            <a:endParaRPr lang="en-CH"/>
          </a:p>
          <a:p>
            <a:pPr lvl="1"/>
            <a:r>
              <a:rPr lang="en-CH"/>
              <a:t>Add Interpreter</a:t>
            </a:r>
          </a:p>
          <a:p>
            <a:pPr lvl="1"/>
            <a:endParaRPr lang="en-CH"/>
          </a:p>
          <a:p>
            <a:pPr marL="360362" lvl="1" indent="0">
              <a:buNone/>
            </a:pPr>
            <a:endParaRPr lang="en-CH"/>
          </a:p>
          <a:p>
            <a:pPr lvl="1"/>
            <a:r>
              <a:rPr lang="en-CH"/>
              <a:t>Create new </a:t>
            </a:r>
            <a:r>
              <a:rPr lang="en-CH" err="1"/>
              <a:t>Virtualenv</a:t>
            </a:r>
            <a:r>
              <a:rPr lang="en-CH"/>
              <a:t> Environment</a:t>
            </a:r>
            <a:br>
              <a:rPr lang="en-CH"/>
            </a:br>
            <a:br>
              <a:rPr lang="en-CH"/>
            </a:br>
            <a:endParaRPr lang="de-CH"/>
          </a:p>
        </p:txBody>
      </p:sp>
      <p:pic>
        <p:nvPicPr>
          <p:cNvPr id="11" name="Picture 10">
            <a:extLst>
              <a:ext uri="{FF2B5EF4-FFF2-40B4-BE49-F238E27FC236}">
                <a16:creationId xmlns:a16="http://schemas.microsoft.com/office/drawing/2014/main" id="{B323A365-9ECA-4863-9393-DFCCE34BE0E6}"/>
              </a:ext>
            </a:extLst>
          </p:cNvPr>
          <p:cNvPicPr>
            <a:picLocks noChangeAspect="1"/>
          </p:cNvPicPr>
          <p:nvPr/>
        </p:nvPicPr>
        <p:blipFill>
          <a:blip r:embed="rId3"/>
          <a:stretch>
            <a:fillRect/>
          </a:stretch>
        </p:blipFill>
        <p:spPr>
          <a:xfrm>
            <a:off x="678453" y="3112153"/>
            <a:ext cx="4286250" cy="962025"/>
          </a:xfrm>
          <a:prstGeom prst="rect">
            <a:avLst/>
          </a:prstGeom>
        </p:spPr>
      </p:pic>
      <p:pic>
        <p:nvPicPr>
          <p:cNvPr id="13" name="Picture 12">
            <a:extLst>
              <a:ext uri="{FF2B5EF4-FFF2-40B4-BE49-F238E27FC236}">
                <a16:creationId xmlns:a16="http://schemas.microsoft.com/office/drawing/2014/main" id="{03AEA168-BDF6-479F-83A4-9110F318DC66}"/>
              </a:ext>
            </a:extLst>
          </p:cNvPr>
          <p:cNvPicPr>
            <a:picLocks noChangeAspect="1"/>
          </p:cNvPicPr>
          <p:nvPr/>
        </p:nvPicPr>
        <p:blipFill>
          <a:blip r:embed="rId4"/>
          <a:stretch>
            <a:fillRect/>
          </a:stretch>
        </p:blipFill>
        <p:spPr>
          <a:xfrm>
            <a:off x="678453" y="4493943"/>
            <a:ext cx="5015922" cy="1712332"/>
          </a:xfrm>
          <a:prstGeom prst="rect">
            <a:avLst/>
          </a:prstGeom>
        </p:spPr>
      </p:pic>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
        <p:nvSpPr>
          <p:cNvPr id="2" name="Content Placeholder 6">
            <a:extLst>
              <a:ext uri="{FF2B5EF4-FFF2-40B4-BE49-F238E27FC236}">
                <a16:creationId xmlns:a16="http://schemas.microsoft.com/office/drawing/2014/main" id="{C08AFA20-46D1-B5FE-BEAB-8532B512101D}"/>
              </a:ext>
            </a:extLst>
          </p:cNvPr>
          <p:cNvSpPr txBox="1">
            <a:spLocks/>
          </p:cNvSpPr>
          <p:nvPr/>
        </p:nvSpPr>
        <p:spPr>
          <a:xfrm>
            <a:off x="5966428" y="1631810"/>
            <a:ext cx="5819172"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err="1"/>
              <a:t>Cmd</a:t>
            </a:r>
            <a:r>
              <a:rPr lang="en-US"/>
              <a:t> + Shift + P (Mac) or Ctrl + Shift + P (Windows) then search Python: Create Environment</a:t>
            </a:r>
          </a:p>
          <a:p>
            <a:pPr lvl="1"/>
            <a:endParaRPr lang="en-US"/>
          </a:p>
          <a:p>
            <a:pPr marL="360362" lvl="1" indent="0">
              <a:buNone/>
            </a:pPr>
            <a:endParaRPr lang="en-US"/>
          </a:p>
          <a:p>
            <a:pPr lvl="1"/>
            <a:r>
              <a:rPr lang="en-US"/>
              <a:t>Click </a:t>
            </a:r>
            <a:r>
              <a:rPr lang="en-US" err="1"/>
              <a:t>Venv</a:t>
            </a:r>
            <a:r>
              <a:rPr lang="en-US"/>
              <a:t>, then </a:t>
            </a:r>
            <a:r>
              <a:rPr lang="en-US" sz="2000">
                <a:solidFill>
                  <a:schemeClr val="tx2"/>
                </a:solidFill>
                <a:latin typeface="+mn-lt"/>
              </a:rPr>
              <a:t>choose the version of Python you would like to use as the interpreter</a:t>
            </a:r>
            <a:endParaRPr lang="en-US"/>
          </a:p>
          <a:p>
            <a:pPr lvl="1"/>
            <a:endParaRPr lang="en-US"/>
          </a:p>
          <a:p>
            <a:pPr marL="360362" lvl="1" indent="0">
              <a:buNone/>
            </a:pPr>
            <a:endParaRPr lang="en-US"/>
          </a:p>
        </p:txBody>
      </p:sp>
      <p:pic>
        <p:nvPicPr>
          <p:cNvPr id="9" name="Picture 8" descr="A screenshot of a phone&#10;&#10;Description automatically generated">
            <a:extLst>
              <a:ext uri="{FF2B5EF4-FFF2-40B4-BE49-F238E27FC236}">
                <a16:creationId xmlns:a16="http://schemas.microsoft.com/office/drawing/2014/main" id="{05809847-1A28-112C-367A-699A10DF8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347" y="2744184"/>
            <a:ext cx="3784420" cy="93968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C454F23-706E-38F2-6D86-6B354FB0E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3347" y="4440047"/>
            <a:ext cx="4769501" cy="805746"/>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1B03D06B-BDCB-0A05-79A0-C554B667E5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4310" y="5260965"/>
            <a:ext cx="4032905" cy="989506"/>
          </a:xfrm>
          <a:prstGeom prst="rect">
            <a:avLst/>
          </a:prstGeom>
        </p:spPr>
      </p:pic>
    </p:spTree>
    <p:extLst>
      <p:ext uri="{BB962C8B-B14F-4D97-AF65-F5344CB8AC3E}">
        <p14:creationId xmlns:p14="http://schemas.microsoft.com/office/powerpoint/2010/main" val="2315615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21932-9E85-4A0C-A7FC-16F4A85D6B14}"/>
              </a:ext>
            </a:extLst>
          </p:cNvPr>
          <p:cNvSpPr>
            <a:spLocks noGrp="1"/>
          </p:cNvSpPr>
          <p:nvPr>
            <p:ph type="title"/>
          </p:nvPr>
        </p:nvSpPr>
        <p:spPr/>
        <p:txBody>
          <a:bodyPr/>
          <a:lstStyle/>
          <a:p>
            <a:r>
              <a:rPr lang="en-CH"/>
              <a:t>How to create a virtual environment</a:t>
            </a:r>
            <a:endParaRPr lang="de-CH"/>
          </a:p>
        </p:txBody>
      </p:sp>
      <p:sp>
        <p:nvSpPr>
          <p:cNvPr id="5" name="Text Placeholder 4">
            <a:extLst>
              <a:ext uri="{FF2B5EF4-FFF2-40B4-BE49-F238E27FC236}">
                <a16:creationId xmlns:a16="http://schemas.microsoft.com/office/drawing/2014/main" id="{332C634B-83B7-4670-A819-8F5EEEB987D8}"/>
              </a:ext>
            </a:extLst>
          </p:cNvPr>
          <p:cNvSpPr>
            <a:spLocks noGrp="1"/>
          </p:cNvSpPr>
          <p:nvPr>
            <p:ph type="body" sz="quarter" idx="13"/>
          </p:nvPr>
        </p:nvSpPr>
        <p:spPr/>
        <p:txBody>
          <a:bodyPr/>
          <a:lstStyle/>
          <a:p>
            <a:endParaRPr lang="de-CH"/>
          </a:p>
        </p:txBody>
      </p:sp>
      <p:sp>
        <p:nvSpPr>
          <p:cNvPr id="6" name="Content Placeholder 5">
            <a:extLst>
              <a:ext uri="{FF2B5EF4-FFF2-40B4-BE49-F238E27FC236}">
                <a16:creationId xmlns:a16="http://schemas.microsoft.com/office/drawing/2014/main" id="{4659B4CC-267D-40A4-B271-D950E53D25B0}"/>
              </a:ext>
            </a:extLst>
          </p:cNvPr>
          <p:cNvSpPr>
            <a:spLocks noGrp="1"/>
          </p:cNvSpPr>
          <p:nvPr>
            <p:ph sz="quarter" idx="17"/>
          </p:nvPr>
        </p:nvSpPr>
        <p:spPr/>
        <p:txBody>
          <a:bodyPr/>
          <a:lstStyle/>
          <a:p>
            <a:r>
              <a:rPr lang="en-CH"/>
              <a:t>Command line (Powershell)</a:t>
            </a:r>
          </a:p>
          <a:p>
            <a:pPr lvl="1">
              <a:spcBef>
                <a:spcPts val="200"/>
              </a:spcBef>
            </a:pPr>
            <a:r>
              <a:rPr lang="en-US"/>
              <a:t>Create an environment:</a:t>
            </a:r>
            <a:br>
              <a:rPr lang="en-CH"/>
            </a:br>
            <a:r>
              <a:rPr lang="en-US">
                <a:latin typeface="Courier New" panose="02070309020205020404" pitchFamily="49" charset="0"/>
              </a:rPr>
              <a:t>python -m </a:t>
            </a:r>
            <a:r>
              <a:rPr lang="en-US" err="1">
                <a:latin typeface="Courier New" panose="02070309020205020404" pitchFamily="49" charset="0"/>
              </a:rPr>
              <a:t>venv</a:t>
            </a:r>
            <a:r>
              <a:rPr lang="en-US">
                <a:latin typeface="Courier New" panose="02070309020205020404" pitchFamily="49" charset="0"/>
              </a:rPr>
              <a:t> my</a:t>
            </a:r>
            <a:r>
              <a:rPr lang="en-CH">
                <a:latin typeface="Courier New" panose="02070309020205020404" pitchFamily="49" charset="0"/>
              </a:rPr>
              <a:t>_</a:t>
            </a:r>
            <a:r>
              <a:rPr lang="en-US">
                <a:latin typeface="Courier New" panose="02070309020205020404" pitchFamily="49" charset="0"/>
              </a:rPr>
              <a:t>env</a:t>
            </a:r>
          </a:p>
          <a:p>
            <a:pPr marL="628650" lvl="2" indent="0">
              <a:spcBef>
                <a:spcPts val="200"/>
              </a:spcBef>
              <a:buNone/>
            </a:pPr>
            <a:r>
              <a:rPr lang="en-US">
                <a:latin typeface="Courier New" panose="02070309020205020404" pitchFamily="49" charset="0"/>
              </a:rPr>
              <a:t>(python3)</a:t>
            </a:r>
          </a:p>
          <a:p>
            <a:pPr lvl="1">
              <a:spcBef>
                <a:spcPts val="200"/>
              </a:spcBef>
            </a:pPr>
            <a:r>
              <a:rPr lang="en-US"/>
              <a:t>Activate the environment:</a:t>
            </a:r>
          </a:p>
          <a:p>
            <a:pPr lvl="2">
              <a:spcBef>
                <a:spcPts val="200"/>
              </a:spcBef>
            </a:pPr>
            <a:r>
              <a:rPr lang="en-US"/>
              <a:t>Windows </a:t>
            </a:r>
            <a:r>
              <a:rPr lang="en-US" err="1"/>
              <a:t>powershell</a:t>
            </a:r>
            <a:r>
              <a:rPr lang="en-US"/>
              <a:t>:</a:t>
            </a:r>
            <a:br>
              <a:rPr lang="en-CH"/>
            </a:br>
            <a:r>
              <a:rPr lang="en-US" sz="1800">
                <a:latin typeface="Courier New" panose="02070309020205020404" pitchFamily="49" charset="0"/>
              </a:rPr>
              <a:t>.\my</a:t>
            </a:r>
            <a:r>
              <a:rPr lang="en-CH" sz="1800">
                <a:latin typeface="Courier New" panose="02070309020205020404" pitchFamily="49" charset="0"/>
              </a:rPr>
              <a:t>_</a:t>
            </a:r>
            <a:r>
              <a:rPr lang="en-US" sz="1800">
                <a:latin typeface="Courier New" panose="02070309020205020404" pitchFamily="49" charset="0"/>
              </a:rPr>
              <a:t>env\Scripts\</a:t>
            </a:r>
            <a:r>
              <a:rPr lang="en-CH" sz="1800">
                <a:latin typeface="Courier New" panose="02070309020205020404" pitchFamily="49" charset="0"/>
              </a:rPr>
              <a:t>A</a:t>
            </a:r>
            <a:r>
              <a:rPr lang="en-US" sz="1800" err="1">
                <a:latin typeface="Courier New" panose="02070309020205020404" pitchFamily="49" charset="0"/>
              </a:rPr>
              <a:t>ctivate</a:t>
            </a:r>
            <a:r>
              <a:rPr lang="en-US" sz="1800">
                <a:latin typeface="Courier New" panose="02070309020205020404" pitchFamily="49" charset="0"/>
              </a:rPr>
              <a:t>.</a:t>
            </a:r>
            <a:r>
              <a:rPr lang="en-CH" sz="1800">
                <a:latin typeface="Courier New" panose="02070309020205020404" pitchFamily="49" charset="0"/>
              </a:rPr>
              <a:t>ps1</a:t>
            </a:r>
            <a:endParaRPr lang="en-US" sz="1800">
              <a:latin typeface="Courier New" panose="02070309020205020404" pitchFamily="49" charset="0"/>
            </a:endParaRPr>
          </a:p>
          <a:p>
            <a:pPr lvl="2">
              <a:spcBef>
                <a:spcPts val="200"/>
              </a:spcBef>
            </a:pPr>
            <a:r>
              <a:rPr lang="en-US"/>
              <a:t>Unix:</a:t>
            </a:r>
            <a:br>
              <a:rPr lang="en-CH"/>
            </a:br>
            <a:r>
              <a:rPr lang="en-US" sz="1800">
                <a:latin typeface="Courier New" panose="02070309020205020404" pitchFamily="49" charset="0"/>
              </a:rPr>
              <a:t>source my</a:t>
            </a:r>
            <a:r>
              <a:rPr lang="en-CH" sz="1800">
                <a:latin typeface="Courier New" panose="02070309020205020404" pitchFamily="49" charset="0"/>
              </a:rPr>
              <a:t>_</a:t>
            </a:r>
            <a:r>
              <a:rPr lang="en-US" sz="1800">
                <a:latin typeface="Courier New" panose="02070309020205020404" pitchFamily="49" charset="0"/>
              </a:rPr>
              <a:t>env/bin/activate</a:t>
            </a:r>
          </a:p>
          <a:p>
            <a:pPr lvl="1">
              <a:spcBef>
                <a:spcPts val="200"/>
              </a:spcBef>
            </a:pPr>
            <a:r>
              <a:rPr lang="en-US" sz="2000"/>
              <a:t>Deactivate environment: </a:t>
            </a:r>
            <a:r>
              <a:rPr lang="en-GB" sz="2000">
                <a:latin typeface="Courier New" panose="02070309020205020404" pitchFamily="49" charset="0"/>
              </a:rPr>
              <a:t>deactivate</a:t>
            </a:r>
            <a:endParaRPr lang="en-US">
              <a:latin typeface="Courier New" panose="02070309020205020404" pitchFamily="49" charset="0"/>
            </a:endParaRPr>
          </a:p>
          <a:p>
            <a:pPr lvl="1">
              <a:spcBef>
                <a:spcPts val="200"/>
              </a:spcBef>
            </a:pPr>
            <a:r>
              <a:rPr lang="en-US"/>
              <a:t>Install any library: </a:t>
            </a:r>
            <a:br>
              <a:rPr lang="en-CH"/>
            </a:br>
            <a:r>
              <a:rPr lang="en-US">
                <a:latin typeface="Courier New" panose="02070309020205020404" pitchFamily="49" charset="0"/>
              </a:rPr>
              <a:t>pip install requests==2.6.0</a:t>
            </a:r>
          </a:p>
          <a:p>
            <a:pPr lvl="1">
              <a:spcBef>
                <a:spcPts val="200"/>
              </a:spcBef>
            </a:pPr>
            <a:endParaRPr lang="en-US">
              <a:latin typeface="Courier New" panose="02070309020205020404" pitchFamily="49" charset="0"/>
            </a:endParaRPr>
          </a:p>
          <a:p>
            <a:pPr lvl="1">
              <a:spcBef>
                <a:spcPts val="200"/>
              </a:spcBef>
            </a:pPr>
            <a:r>
              <a:rPr lang="en-US">
                <a:latin typeface="+mn-lt"/>
              </a:rPr>
              <a:t>You should now see that requests got installed at:</a:t>
            </a:r>
            <a:br>
              <a:rPr lang="en-CH">
                <a:latin typeface="Courier New" panose="02070309020205020404" pitchFamily="49" charset="0"/>
              </a:rPr>
            </a:br>
            <a:r>
              <a:rPr lang="en-US">
                <a:latin typeface="Courier New" panose="02070309020205020404" pitchFamily="49" charset="0"/>
              </a:rPr>
              <a:t>my-env\Lib\site-packages</a:t>
            </a:r>
          </a:p>
          <a:p>
            <a:endParaRPr lang="de-CH"/>
          </a:p>
        </p:txBody>
      </p:sp>
      <p:sp>
        <p:nvSpPr>
          <p:cNvPr id="7" name="Content Placeholder 6">
            <a:extLst>
              <a:ext uri="{FF2B5EF4-FFF2-40B4-BE49-F238E27FC236}">
                <a16:creationId xmlns:a16="http://schemas.microsoft.com/office/drawing/2014/main" id="{07FC08E5-0A68-4423-80F4-1E5654E6AB64}"/>
              </a:ext>
            </a:extLst>
          </p:cNvPr>
          <p:cNvSpPr>
            <a:spLocks noGrp="1"/>
          </p:cNvSpPr>
          <p:nvPr>
            <p:ph sz="quarter" idx="18"/>
          </p:nvPr>
        </p:nvSpPr>
        <p:spPr/>
        <p:txBody>
          <a:bodyPr/>
          <a:lstStyle/>
          <a:p>
            <a:r>
              <a:rPr lang="en-CH"/>
              <a:t>PyCharm</a:t>
            </a:r>
          </a:p>
          <a:p>
            <a:pPr lvl="1"/>
            <a:r>
              <a:rPr lang="en-US"/>
              <a:t>File | Settings | Project: </a:t>
            </a:r>
            <a:r>
              <a:rPr lang="en-CH"/>
              <a:t>XYZ</a:t>
            </a:r>
            <a:r>
              <a:rPr lang="en-US"/>
              <a:t> | Python Interpreter</a:t>
            </a:r>
            <a:endParaRPr lang="en-CH"/>
          </a:p>
          <a:p>
            <a:pPr lvl="1"/>
            <a:r>
              <a:rPr lang="en-CH"/>
              <a:t>Add Interpreter</a:t>
            </a:r>
          </a:p>
          <a:p>
            <a:pPr lvl="1"/>
            <a:endParaRPr lang="en-CH"/>
          </a:p>
          <a:p>
            <a:pPr marL="360362" lvl="1" indent="0">
              <a:buNone/>
            </a:pPr>
            <a:endParaRPr lang="en-CH"/>
          </a:p>
          <a:p>
            <a:pPr lvl="1"/>
            <a:r>
              <a:rPr lang="en-CH"/>
              <a:t>Create new </a:t>
            </a:r>
            <a:r>
              <a:rPr lang="en-CH" err="1"/>
              <a:t>Virtualenv</a:t>
            </a:r>
            <a:r>
              <a:rPr lang="en-CH"/>
              <a:t> Environment</a:t>
            </a:r>
            <a:br>
              <a:rPr lang="en-CH"/>
            </a:br>
            <a:br>
              <a:rPr lang="en-CH"/>
            </a:br>
            <a:endParaRPr lang="de-CH"/>
          </a:p>
        </p:txBody>
      </p:sp>
      <p:pic>
        <p:nvPicPr>
          <p:cNvPr id="11" name="Picture 10">
            <a:extLst>
              <a:ext uri="{FF2B5EF4-FFF2-40B4-BE49-F238E27FC236}">
                <a16:creationId xmlns:a16="http://schemas.microsoft.com/office/drawing/2014/main" id="{B323A365-9ECA-4863-9393-DFCCE34BE0E6}"/>
              </a:ext>
            </a:extLst>
          </p:cNvPr>
          <p:cNvPicPr>
            <a:picLocks noChangeAspect="1"/>
          </p:cNvPicPr>
          <p:nvPr/>
        </p:nvPicPr>
        <p:blipFill>
          <a:blip r:embed="rId3"/>
          <a:stretch>
            <a:fillRect/>
          </a:stretch>
        </p:blipFill>
        <p:spPr>
          <a:xfrm>
            <a:off x="6778234" y="3080395"/>
            <a:ext cx="4286250" cy="962025"/>
          </a:xfrm>
          <a:prstGeom prst="rect">
            <a:avLst/>
          </a:prstGeom>
        </p:spPr>
      </p:pic>
      <p:pic>
        <p:nvPicPr>
          <p:cNvPr id="13" name="Picture 12">
            <a:extLst>
              <a:ext uri="{FF2B5EF4-FFF2-40B4-BE49-F238E27FC236}">
                <a16:creationId xmlns:a16="http://schemas.microsoft.com/office/drawing/2014/main" id="{03AEA168-BDF6-479F-83A4-9110F318DC66}"/>
              </a:ext>
            </a:extLst>
          </p:cNvPr>
          <p:cNvPicPr>
            <a:picLocks noChangeAspect="1"/>
          </p:cNvPicPr>
          <p:nvPr/>
        </p:nvPicPr>
        <p:blipFill>
          <a:blip r:embed="rId4"/>
          <a:stretch>
            <a:fillRect/>
          </a:stretch>
        </p:blipFill>
        <p:spPr>
          <a:xfrm>
            <a:off x="6769677" y="4493943"/>
            <a:ext cx="5015922" cy="1712332"/>
          </a:xfrm>
          <a:prstGeom prst="rect">
            <a:avLst/>
          </a:prstGeom>
        </p:spPr>
      </p:pic>
      <p:sp>
        <p:nvSpPr>
          <p:cNvPr id="14" name="Rectangle 13">
            <a:extLst>
              <a:ext uri="{FF2B5EF4-FFF2-40B4-BE49-F238E27FC236}">
                <a16:creationId xmlns:a16="http://schemas.microsoft.com/office/drawing/2014/main" id="{5C11109F-F048-4242-B7C2-2F2B7F2F30CF}"/>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Tree>
    <p:extLst>
      <p:ext uri="{BB962C8B-B14F-4D97-AF65-F5344CB8AC3E}">
        <p14:creationId xmlns:p14="http://schemas.microsoft.com/office/powerpoint/2010/main" val="310164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CH"/>
              <a:t>Configuring the Interpreter in PyCharm</a:t>
            </a:r>
            <a:endParaRPr lang="en-US"/>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406398" y="1789353"/>
            <a:ext cx="7167510" cy="4662246"/>
          </a:xfrm>
        </p:spPr>
        <p:txBody>
          <a:bodyPr vert="horz" lIns="0" tIns="0" rIns="0" bIns="0" rtlCol="0" anchor="t">
            <a:noAutofit/>
          </a:bodyPr>
          <a:lstStyle/>
          <a:p>
            <a:pPr marL="359410" indent="-359410"/>
            <a:r>
              <a:rPr lang="en-US" sz="2000">
                <a:solidFill>
                  <a:schemeClr val="tx2"/>
                </a:solidFill>
                <a:latin typeface="+mn-lt"/>
              </a:rPr>
              <a:t>Now, create a </a:t>
            </a:r>
            <a:r>
              <a:rPr lang="en-US" sz="2000" err="1">
                <a:solidFill>
                  <a:schemeClr val="tx2"/>
                </a:solidFill>
                <a:latin typeface="+mn-lt"/>
              </a:rPr>
              <a:t>Virtualenv</a:t>
            </a:r>
            <a:r>
              <a:rPr lang="en-US" sz="2000">
                <a:solidFill>
                  <a:schemeClr val="tx2"/>
                </a:solidFill>
                <a:latin typeface="+mn-lt"/>
              </a:rPr>
              <a:t> environment</a:t>
            </a:r>
          </a:p>
          <a:p>
            <a:pPr marL="359410" indent="-359410"/>
            <a:r>
              <a:rPr lang="en-US" sz="2000">
                <a:solidFill>
                  <a:schemeClr val="tx2"/>
                </a:solidFill>
                <a:latin typeface="+mn-lt"/>
              </a:rPr>
              <a:t>Configuration:</a:t>
            </a:r>
          </a:p>
          <a:p>
            <a:pPr marL="628060" lvl="1" indent="-359410"/>
            <a:r>
              <a:rPr lang="en-US" sz="1800">
                <a:solidFill>
                  <a:schemeClr val="tx2"/>
                </a:solidFill>
                <a:latin typeface="+mn-lt"/>
              </a:rPr>
              <a:t>Base interpreter: Choose the version of python you would like to use</a:t>
            </a:r>
          </a:p>
          <a:p>
            <a:pPr marL="628060" lvl="1" indent="-359410"/>
            <a:r>
              <a:rPr lang="en-US" sz="1800">
                <a:solidFill>
                  <a:schemeClr val="tx2"/>
                </a:solidFill>
                <a:latin typeface="+mn-lt"/>
              </a:rPr>
              <a:t>Inherit global site-package: In order to get a really clean env, don’t check this</a:t>
            </a:r>
          </a:p>
          <a:p>
            <a:pPr marL="628060" lvl="1" indent="-359410"/>
            <a:r>
              <a:rPr lang="en-US" sz="1800">
                <a:solidFill>
                  <a:schemeClr val="tx2"/>
                </a:solidFill>
                <a:latin typeface="+mn-lt"/>
              </a:rPr>
              <a:t>Make available to all project: mostly not needed, because we create one environment per project</a:t>
            </a:r>
          </a:p>
          <a:p>
            <a:pPr marL="628060" lvl="1" indent="-359410"/>
            <a:endParaRPr lang="en-US" sz="1800">
              <a:solidFill>
                <a:schemeClr val="tx2"/>
              </a:solidFill>
              <a:latin typeface="Courier New" panose="02070309020205020404" pitchFamily="49" charset="0"/>
            </a:endParaRPr>
          </a:p>
        </p:txBody>
      </p:sp>
      <p:pic>
        <p:nvPicPr>
          <p:cNvPr id="7" name="Picture 6">
            <a:extLst>
              <a:ext uri="{FF2B5EF4-FFF2-40B4-BE49-F238E27FC236}">
                <a16:creationId xmlns:a16="http://schemas.microsoft.com/office/drawing/2014/main" id="{14508066-5173-4D4C-873F-A5D8624D3F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3908" y="1773760"/>
            <a:ext cx="4701328" cy="3196274"/>
          </a:xfrm>
          <a:prstGeom prst="rect">
            <a:avLst/>
          </a:prstGeom>
        </p:spPr>
      </p:pic>
      <p:sp>
        <p:nvSpPr>
          <p:cNvPr id="9" name="Rectangle 8">
            <a:extLst>
              <a:ext uri="{FF2B5EF4-FFF2-40B4-BE49-F238E27FC236}">
                <a16:creationId xmlns:a16="http://schemas.microsoft.com/office/drawing/2014/main" id="{39B850C1-C4AD-44EC-8714-A6E613266743}"/>
              </a:ext>
            </a:extLst>
          </p:cNvPr>
          <p:cNvSpPr/>
          <p:nvPr/>
        </p:nvSpPr>
        <p:spPr>
          <a:xfrm rot="2679094">
            <a:off x="8804271" y="6467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Tree>
    <p:extLst>
      <p:ext uri="{BB962C8B-B14F-4D97-AF65-F5344CB8AC3E}">
        <p14:creationId xmlns:p14="http://schemas.microsoft.com/office/powerpoint/2010/main" val="350903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A18051-93D4-48C8-9CE2-7025D8E1B734}"/>
              </a:ext>
            </a:extLst>
          </p:cNvPr>
          <p:cNvSpPr>
            <a:spLocks noGrp="1"/>
          </p:cNvSpPr>
          <p:nvPr>
            <p:ph type="body" sz="quarter" idx="13"/>
          </p:nvPr>
        </p:nvSpPr>
        <p:spPr/>
        <p:txBody>
          <a:bodyPr/>
          <a:lstStyle/>
          <a:p>
            <a:r>
              <a:rPr lang="en-CH"/>
              <a:t>Installation directory</a:t>
            </a:r>
            <a:endParaRPr lang="en-US"/>
          </a:p>
        </p:txBody>
      </p:sp>
      <p:sp>
        <p:nvSpPr>
          <p:cNvPr id="3" name="Title 2">
            <a:extLst>
              <a:ext uri="{FF2B5EF4-FFF2-40B4-BE49-F238E27FC236}">
                <a16:creationId xmlns:a16="http://schemas.microsoft.com/office/drawing/2014/main" id="{01D86F18-804B-4E38-B5CF-CABE75F4F592}"/>
              </a:ext>
            </a:extLst>
          </p:cNvPr>
          <p:cNvSpPr>
            <a:spLocks noGrp="1"/>
          </p:cNvSpPr>
          <p:nvPr>
            <p:ph type="title"/>
          </p:nvPr>
        </p:nvSpPr>
        <p:spPr/>
        <p:txBody>
          <a:bodyPr/>
          <a:lstStyle/>
          <a:p>
            <a:r>
              <a:rPr lang="en-US" err="1"/>
              <a:t>Virtualenv</a:t>
            </a:r>
            <a:r>
              <a:rPr lang="en-US"/>
              <a:t> (</a:t>
            </a:r>
            <a:r>
              <a:rPr lang="en-US" err="1"/>
              <a:t>venv</a:t>
            </a:r>
            <a:r>
              <a:rPr lang="en-US"/>
              <a:t>)</a:t>
            </a:r>
          </a:p>
        </p:txBody>
      </p:sp>
      <p:sp>
        <p:nvSpPr>
          <p:cNvPr id="10" name="Content Placeholder 9">
            <a:extLst>
              <a:ext uri="{FF2B5EF4-FFF2-40B4-BE49-F238E27FC236}">
                <a16:creationId xmlns:a16="http://schemas.microsoft.com/office/drawing/2014/main" id="{3C2C8517-498A-41CC-B062-26E8DD7D850F}"/>
              </a:ext>
            </a:extLst>
          </p:cNvPr>
          <p:cNvSpPr>
            <a:spLocks noGrp="1"/>
          </p:cNvSpPr>
          <p:nvPr>
            <p:ph sz="quarter" idx="14"/>
          </p:nvPr>
        </p:nvSpPr>
        <p:spPr>
          <a:xfrm>
            <a:off x="4995746" y="4047893"/>
            <a:ext cx="6789852" cy="2403706"/>
          </a:xfrm>
        </p:spPr>
        <p:txBody>
          <a:bodyPr/>
          <a:lstStyle/>
          <a:p>
            <a:r>
              <a:rPr lang="en-CH"/>
              <a:t>Installation outside project folder allows reuse for different projects</a:t>
            </a:r>
          </a:p>
          <a:p>
            <a:r>
              <a:rPr lang="en-CH"/>
              <a:t>Installation within project folder allows clear link between project and </a:t>
            </a:r>
            <a:r>
              <a:rPr lang="en-CH" err="1"/>
              <a:t>venv</a:t>
            </a:r>
            <a:endParaRPr lang="en-CH"/>
          </a:p>
          <a:p>
            <a:r>
              <a:rPr lang="en-CH"/>
              <a:t>Remember to add </a:t>
            </a:r>
            <a:r>
              <a:rPr lang="en-CH" err="1"/>
              <a:t>venv</a:t>
            </a:r>
            <a:r>
              <a:rPr lang="en-CH"/>
              <a:t> to .</a:t>
            </a:r>
            <a:r>
              <a:rPr lang="en-CH" err="1"/>
              <a:t>gitignore</a:t>
            </a:r>
            <a:r>
              <a:rPr lang="en-CH"/>
              <a:t>!</a:t>
            </a:r>
            <a:endParaRPr lang="de-CH"/>
          </a:p>
        </p:txBody>
      </p:sp>
      <p:pic>
        <p:nvPicPr>
          <p:cNvPr id="7" name="Picture 6">
            <a:extLst>
              <a:ext uri="{FF2B5EF4-FFF2-40B4-BE49-F238E27FC236}">
                <a16:creationId xmlns:a16="http://schemas.microsoft.com/office/drawing/2014/main" id="{D598A825-107E-4968-846E-6E56F43E6C36}"/>
              </a:ext>
            </a:extLst>
          </p:cNvPr>
          <p:cNvPicPr>
            <a:picLocks noChangeAspect="1"/>
          </p:cNvPicPr>
          <p:nvPr/>
        </p:nvPicPr>
        <p:blipFill>
          <a:blip r:embed="rId3"/>
          <a:stretch>
            <a:fillRect/>
          </a:stretch>
        </p:blipFill>
        <p:spPr>
          <a:xfrm>
            <a:off x="1511852" y="1789353"/>
            <a:ext cx="2867785" cy="4662246"/>
          </a:xfrm>
          <a:prstGeom prst="rect">
            <a:avLst/>
          </a:prstGeom>
        </p:spPr>
      </p:pic>
      <p:pic>
        <p:nvPicPr>
          <p:cNvPr id="9" name="Picture 8">
            <a:extLst>
              <a:ext uri="{FF2B5EF4-FFF2-40B4-BE49-F238E27FC236}">
                <a16:creationId xmlns:a16="http://schemas.microsoft.com/office/drawing/2014/main" id="{4E317BEE-BC27-486B-A318-F8F26B70AC01}"/>
              </a:ext>
            </a:extLst>
          </p:cNvPr>
          <p:cNvPicPr>
            <a:picLocks noChangeAspect="1"/>
          </p:cNvPicPr>
          <p:nvPr/>
        </p:nvPicPr>
        <p:blipFill>
          <a:blip r:embed="rId4"/>
          <a:stretch>
            <a:fillRect/>
          </a:stretch>
        </p:blipFill>
        <p:spPr>
          <a:xfrm>
            <a:off x="5832639" y="1789353"/>
            <a:ext cx="5410955" cy="1810003"/>
          </a:xfrm>
          <a:prstGeom prst="rect">
            <a:avLst/>
          </a:prstGeom>
        </p:spPr>
      </p:pic>
    </p:spTree>
    <p:extLst>
      <p:ext uri="{BB962C8B-B14F-4D97-AF65-F5344CB8AC3E}">
        <p14:creationId xmlns:p14="http://schemas.microsoft.com/office/powerpoint/2010/main" val="3500937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CH"/>
              <a:t>How to create a virtual environment</a:t>
            </a:r>
            <a:r>
              <a:rPr lang="en-US"/>
              <a:t> (</a:t>
            </a:r>
            <a:r>
              <a:rPr lang="en-US" err="1"/>
              <a:t>Conda</a:t>
            </a:r>
            <a:r>
              <a:rPr lang="en-US"/>
              <a:t>)</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406398" y="1662032"/>
            <a:ext cx="5317504" cy="4662246"/>
          </a:xfrm>
        </p:spPr>
        <p:txBody>
          <a:bodyPr vert="horz" lIns="0" tIns="0" rIns="0" bIns="0" rtlCol="0" anchor="t">
            <a:noAutofit/>
          </a:bodyPr>
          <a:lstStyle/>
          <a:p>
            <a:pPr marL="359410" indent="-359410"/>
            <a:r>
              <a:rPr lang="en-US">
                <a:solidFill>
                  <a:schemeClr val="tx2"/>
                </a:solidFill>
                <a:latin typeface="+mn-lt"/>
              </a:rPr>
              <a:t>PyCharm</a:t>
            </a:r>
          </a:p>
          <a:p>
            <a:pPr lvl="1"/>
            <a:r>
              <a:rPr lang="en-US"/>
              <a:t>File | Settings | Project: </a:t>
            </a:r>
            <a:r>
              <a:rPr lang="en-CH"/>
              <a:t>XYZ</a:t>
            </a:r>
            <a:r>
              <a:rPr lang="en-US"/>
              <a:t> | Python Interpreter</a:t>
            </a:r>
            <a:endParaRPr lang="en-CH"/>
          </a:p>
          <a:p>
            <a:pPr lvl="1"/>
            <a:r>
              <a:rPr lang="en-CH"/>
              <a:t>Add Interpreter</a:t>
            </a:r>
            <a:r>
              <a:rPr lang="en-US"/>
              <a:t> | </a:t>
            </a:r>
            <a:r>
              <a:rPr lang="en-US" err="1"/>
              <a:t>Conda</a:t>
            </a:r>
            <a:r>
              <a:rPr lang="en-CH"/>
              <a:t> Environment</a:t>
            </a:r>
            <a:endParaRPr lang="en-US"/>
          </a:p>
          <a:p>
            <a:pPr lvl="1"/>
            <a:r>
              <a:rPr lang="en-US" err="1">
                <a:solidFill>
                  <a:schemeClr val="tx2"/>
                </a:solidFill>
                <a:latin typeface="+mn-lt"/>
              </a:rPr>
              <a:t>Conda</a:t>
            </a:r>
            <a:r>
              <a:rPr lang="en-US">
                <a:solidFill>
                  <a:schemeClr val="tx2"/>
                </a:solidFill>
                <a:latin typeface="+mn-lt"/>
              </a:rPr>
              <a:t> Executable: select the path to the </a:t>
            </a:r>
            <a:r>
              <a:rPr lang="en-US" err="1">
                <a:solidFill>
                  <a:schemeClr val="tx2"/>
                </a:solidFill>
                <a:latin typeface="+mn-lt"/>
              </a:rPr>
              <a:t>Conda</a:t>
            </a:r>
            <a:r>
              <a:rPr lang="en-US">
                <a:solidFill>
                  <a:schemeClr val="tx2"/>
                </a:solidFill>
                <a:latin typeface="+mn-lt"/>
              </a:rPr>
              <a:t> executable file (ends in </a:t>
            </a:r>
            <a:r>
              <a:rPr lang="en-US" err="1">
                <a:latin typeface="Courier New" panose="02070309020205020404" pitchFamily="49" charset="0"/>
              </a:rPr>
              <a:t>conda.exe</a:t>
            </a:r>
            <a:r>
              <a:rPr lang="en-US">
                <a:solidFill>
                  <a:schemeClr val="tx2"/>
                </a:solidFill>
                <a:latin typeface="+mn-lt"/>
              </a:rPr>
              <a:t> )</a:t>
            </a:r>
            <a:endParaRPr lang="en-US">
              <a:latin typeface="Courier New" panose="02070309020205020404" pitchFamily="49" charset="0"/>
            </a:endParaRPr>
          </a:p>
        </p:txBody>
      </p:sp>
      <p:sp>
        <p:nvSpPr>
          <p:cNvPr id="9" name="Rectangle 8">
            <a:extLst>
              <a:ext uri="{FF2B5EF4-FFF2-40B4-BE49-F238E27FC236}">
                <a16:creationId xmlns:a16="http://schemas.microsoft.com/office/drawing/2014/main" id="{39B850C1-C4AD-44EC-8714-A6E613266743}"/>
              </a:ext>
            </a:extLst>
          </p:cNvPr>
          <p:cNvSpPr/>
          <p:nvPr/>
        </p:nvSpPr>
        <p:spPr>
          <a:xfrm rot="2679094">
            <a:off x="8804271" y="6467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pic>
        <p:nvPicPr>
          <p:cNvPr id="4098" name="Picture 2" descr="New Conda environment">
            <a:extLst>
              <a:ext uri="{FF2B5EF4-FFF2-40B4-BE49-F238E27FC236}">
                <a16:creationId xmlns:a16="http://schemas.microsoft.com/office/drawing/2014/main" id="{20D89B15-13D4-74B0-9ED1-D1B3CDF3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33" y="3744097"/>
            <a:ext cx="3929384" cy="2309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A8562E-6EF7-5273-4735-7782B7D48C1D}"/>
              </a:ext>
            </a:extLst>
          </p:cNvPr>
          <p:cNvSpPr txBox="1"/>
          <p:nvPr/>
        </p:nvSpPr>
        <p:spPr>
          <a:xfrm>
            <a:off x="406399" y="6226571"/>
            <a:ext cx="7082626" cy="450056"/>
          </a:xfrm>
          <a:prstGeom prst="rect">
            <a:avLst/>
          </a:prstGeom>
          <a:noFill/>
        </p:spPr>
        <p:txBody>
          <a:bodyPr wrap="none" lIns="0" tIns="0" rIns="0" bIns="0" rtlCol="0">
            <a:noAutofit/>
          </a:bodyPr>
          <a:lstStyle/>
          <a:p>
            <a:pPr algn="l"/>
            <a:r>
              <a:rPr lang="en-US" sz="1200">
                <a:latin typeface="AA Zuehlke" pitchFamily="2" charset="0"/>
              </a:rPr>
              <a:t>MacOS: </a:t>
            </a:r>
            <a:r>
              <a:rPr lang="en-US" sz="1200">
                <a:latin typeface="AA Zuehlke" pitchFamily="2" charset="0"/>
                <a:hlinkClick r:id="rId4"/>
              </a:rPr>
              <a:t>https://www.jetbrains.com/help/pycharm/conda-support-creating-conda-virtual-environment.html</a:t>
            </a:r>
            <a:r>
              <a:rPr lang="en-US" sz="1200">
                <a:latin typeface="AA Zuehlke" pitchFamily="2" charset="0"/>
              </a:rPr>
              <a:t> </a:t>
            </a:r>
          </a:p>
          <a:p>
            <a:r>
              <a:rPr lang="en-US" sz="1200">
                <a:latin typeface="AA Zuehlke" pitchFamily="2" charset="0"/>
              </a:rPr>
              <a:t>Windows: </a:t>
            </a:r>
            <a:r>
              <a:rPr lang="en-US" sz="1200">
                <a:latin typeface="AA Zuehlke" pitchFamily="2" charset="0"/>
                <a:hlinkClick r:id="rId5"/>
              </a:rPr>
              <a:t>https://docs.anaconda.com/free/anaconda/ide-tutorials/pycharm/</a:t>
            </a:r>
            <a:r>
              <a:rPr lang="en-US" sz="1200">
                <a:latin typeface="AA Zuehlke" pitchFamily="2" charset="0"/>
              </a:rPr>
              <a:t> </a:t>
            </a:r>
          </a:p>
          <a:p>
            <a:pPr algn="l"/>
            <a:endParaRPr lang="en-US" sz="1200">
              <a:latin typeface="AA Zuehlke" pitchFamily="2" charset="0"/>
            </a:endParaRPr>
          </a:p>
        </p:txBody>
      </p:sp>
      <p:sp>
        <p:nvSpPr>
          <p:cNvPr id="12" name="Content Placeholder 6">
            <a:extLst>
              <a:ext uri="{FF2B5EF4-FFF2-40B4-BE49-F238E27FC236}">
                <a16:creationId xmlns:a16="http://schemas.microsoft.com/office/drawing/2014/main" id="{8730783F-F46B-DB60-8695-DDC78A54EDB9}"/>
              </a:ext>
            </a:extLst>
          </p:cNvPr>
          <p:cNvSpPr txBox="1">
            <a:spLocks/>
          </p:cNvSpPr>
          <p:nvPr/>
        </p:nvSpPr>
        <p:spPr>
          <a:xfrm>
            <a:off x="5966428" y="1631810"/>
            <a:ext cx="5819172"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err="1"/>
              <a:t>Cmd</a:t>
            </a:r>
            <a:r>
              <a:rPr lang="en-US"/>
              <a:t> + Shift + P (Mac) or Ctrl + Shift + P (Windows) then search Python: Create Environment</a:t>
            </a:r>
          </a:p>
          <a:p>
            <a:pPr lvl="1"/>
            <a:endParaRPr lang="en-US"/>
          </a:p>
          <a:p>
            <a:pPr marL="360362" lvl="1" indent="0">
              <a:buNone/>
            </a:pPr>
            <a:endParaRPr lang="en-US"/>
          </a:p>
          <a:p>
            <a:pPr lvl="1"/>
            <a:r>
              <a:rPr lang="en-US"/>
              <a:t>Click </a:t>
            </a:r>
            <a:r>
              <a:rPr lang="en-US" err="1"/>
              <a:t>Conda</a:t>
            </a:r>
            <a:r>
              <a:rPr lang="en-US"/>
              <a:t>, then </a:t>
            </a:r>
            <a:r>
              <a:rPr lang="en-US" sz="2000">
                <a:solidFill>
                  <a:schemeClr val="tx2"/>
                </a:solidFill>
                <a:latin typeface="+mn-lt"/>
              </a:rPr>
              <a:t>choose the version of Python you would like to use as the interpreter</a:t>
            </a:r>
            <a:endParaRPr lang="en-US"/>
          </a:p>
          <a:p>
            <a:pPr lvl="1"/>
            <a:endParaRPr lang="en-US"/>
          </a:p>
          <a:p>
            <a:pPr marL="360362" lvl="1" indent="0">
              <a:buNone/>
            </a:pPr>
            <a:endParaRPr lang="en-US"/>
          </a:p>
        </p:txBody>
      </p:sp>
      <p:pic>
        <p:nvPicPr>
          <p:cNvPr id="13" name="Picture 12" descr="A screenshot of a phone&#10;&#10;Description automatically generated">
            <a:extLst>
              <a:ext uri="{FF2B5EF4-FFF2-40B4-BE49-F238E27FC236}">
                <a16:creationId xmlns:a16="http://schemas.microsoft.com/office/drawing/2014/main" id="{E1F66F79-83ED-E4DF-33AA-F047B005D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3347" y="2744184"/>
            <a:ext cx="3784420" cy="939686"/>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1054D678-989B-11EA-8E80-D2F6E3200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3347" y="4405870"/>
            <a:ext cx="4166385" cy="656348"/>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5B6A30B2-750A-561F-54E1-5EDA458DE7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3347" y="5107593"/>
            <a:ext cx="3991799" cy="1105014"/>
          </a:xfrm>
          <a:prstGeom prst="rect">
            <a:avLst/>
          </a:prstGeom>
        </p:spPr>
      </p:pic>
    </p:spTree>
    <p:extLst>
      <p:ext uri="{BB962C8B-B14F-4D97-AF65-F5344CB8AC3E}">
        <p14:creationId xmlns:p14="http://schemas.microsoft.com/office/powerpoint/2010/main" val="1570865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dirty="0"/>
              <a:t>Activating </a:t>
            </a:r>
            <a:r>
              <a:rPr lang="en-US" dirty="0" err="1"/>
              <a:t>i</a:t>
            </a:r>
            <a:r>
              <a:rPr lang="en-CH"/>
              <a:t>nterpreter</a:t>
            </a:r>
            <a:r>
              <a:rPr lang="en-US" dirty="0"/>
              <a:t>s</a:t>
            </a:r>
            <a:r>
              <a:rPr lang="en-CH"/>
              <a:t> in PyCharm</a:t>
            </a:r>
            <a:endParaRPr lang="en-US" dirty="0"/>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406398" y="1789353"/>
            <a:ext cx="5486491" cy="4662246"/>
          </a:xfrm>
        </p:spPr>
        <p:txBody>
          <a:bodyPr vert="horz" lIns="0" tIns="0" rIns="0" bIns="0" rtlCol="0" anchor="t">
            <a:noAutofit/>
          </a:bodyPr>
          <a:lstStyle/>
          <a:p>
            <a:pPr marL="359410" indent="-359410"/>
            <a:r>
              <a:rPr lang="en-US">
                <a:solidFill>
                  <a:schemeClr val="tx2"/>
                </a:solidFill>
                <a:latin typeface="+mn-lt"/>
              </a:rPr>
              <a:t>PyCharm</a:t>
            </a:r>
          </a:p>
          <a:p>
            <a:pPr marL="628060" lvl="1" indent="-359410"/>
            <a:r>
              <a:rPr lang="en-US">
                <a:solidFill>
                  <a:schemeClr val="tx2"/>
                </a:solidFill>
                <a:latin typeface="+mn-lt"/>
              </a:rPr>
              <a:t>Go to File </a:t>
            </a:r>
            <a:r>
              <a:rPr lang="en-US">
                <a:solidFill>
                  <a:schemeClr val="tx2"/>
                </a:solidFill>
                <a:latin typeface="+mn-lt"/>
                <a:sym typeface="Wingdings" panose="05000000000000000000" pitchFamily="2" charset="2"/>
              </a:rPr>
              <a:t>| Settings | Project | Python Interpreter and Show all your available interpreters</a:t>
            </a:r>
          </a:p>
          <a:p>
            <a:pPr marL="628060" lvl="1" indent="-359410"/>
            <a:endParaRPr lang="en-US">
              <a:solidFill>
                <a:schemeClr val="tx2"/>
              </a:solidFill>
              <a:latin typeface="+mn-lt"/>
              <a:sym typeface="Wingdings" panose="05000000000000000000" pitchFamily="2" charset="2"/>
            </a:endParaRPr>
          </a:p>
          <a:p>
            <a:pPr marL="628060" lvl="1" indent="-359410"/>
            <a:endParaRPr lang="en-US">
              <a:solidFill>
                <a:schemeClr val="tx2"/>
              </a:solidFill>
              <a:latin typeface="+mn-lt"/>
              <a:sym typeface="Wingdings" panose="05000000000000000000" pitchFamily="2" charset="2"/>
            </a:endParaRPr>
          </a:p>
          <a:p>
            <a:pPr marL="628060" lvl="1" indent="-359410"/>
            <a:endParaRPr lang="en-US">
              <a:solidFill>
                <a:schemeClr val="tx2"/>
              </a:solidFill>
              <a:latin typeface="+mn-lt"/>
              <a:sym typeface="Wingdings" panose="05000000000000000000" pitchFamily="2" charset="2"/>
            </a:endParaRPr>
          </a:p>
          <a:p>
            <a:pPr marL="628060" lvl="1" indent="-359410"/>
            <a:endParaRPr lang="en-US">
              <a:solidFill>
                <a:schemeClr val="tx2"/>
              </a:solidFill>
              <a:latin typeface="+mn-lt"/>
              <a:sym typeface="Wingdings" panose="05000000000000000000" pitchFamily="2" charset="2"/>
            </a:endParaRPr>
          </a:p>
          <a:p>
            <a:pPr marL="628060" lvl="1" indent="-359410"/>
            <a:endParaRPr lang="en-US">
              <a:solidFill>
                <a:schemeClr val="tx2"/>
              </a:solidFill>
              <a:latin typeface="+mn-lt"/>
              <a:sym typeface="Wingdings" panose="05000000000000000000" pitchFamily="2" charset="2"/>
            </a:endParaRPr>
          </a:p>
          <a:p>
            <a:pPr marL="628060" lvl="1" indent="-359410"/>
            <a:endParaRPr lang="en-US">
              <a:solidFill>
                <a:schemeClr val="tx2"/>
              </a:solidFill>
              <a:latin typeface="+mn-lt"/>
              <a:sym typeface="Wingdings" panose="05000000000000000000" pitchFamily="2" charset="2"/>
            </a:endParaRPr>
          </a:p>
          <a:p>
            <a:pPr marL="628060" lvl="1" indent="-359410"/>
            <a:r>
              <a:rPr lang="en-US">
                <a:solidFill>
                  <a:schemeClr val="tx2"/>
                </a:solidFill>
                <a:latin typeface="+mn-lt"/>
                <a:sym typeface="Wingdings" panose="05000000000000000000" pitchFamily="2" charset="2"/>
              </a:rPr>
              <a:t>You can also change </a:t>
            </a:r>
            <a:r>
              <a:rPr lang="en-US" err="1">
                <a:solidFill>
                  <a:schemeClr val="tx2"/>
                </a:solidFill>
                <a:latin typeface="+mn-lt"/>
                <a:sym typeface="Wingdings" panose="05000000000000000000" pitchFamily="2" charset="2"/>
              </a:rPr>
              <a:t>venvs</a:t>
            </a:r>
            <a:r>
              <a:rPr lang="en-US">
                <a:solidFill>
                  <a:schemeClr val="tx2"/>
                </a:solidFill>
                <a:latin typeface="+mn-lt"/>
                <a:sym typeface="Wingdings" panose="05000000000000000000" pitchFamily="2" charset="2"/>
              </a:rPr>
              <a:t> by selecting at the bottom right corner</a:t>
            </a:r>
            <a:endParaRPr lang="en-US">
              <a:solidFill>
                <a:schemeClr val="tx2"/>
              </a:solidFill>
              <a:latin typeface="Courier New" panose="02070309020205020404" pitchFamily="49" charset="0"/>
            </a:endParaRPr>
          </a:p>
        </p:txBody>
      </p:sp>
      <p:pic>
        <p:nvPicPr>
          <p:cNvPr id="8" name="Picture 7">
            <a:extLst>
              <a:ext uri="{FF2B5EF4-FFF2-40B4-BE49-F238E27FC236}">
                <a16:creationId xmlns:a16="http://schemas.microsoft.com/office/drawing/2014/main" id="{962CD236-66C5-41BB-85C3-7F63B3292F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570" y="2939114"/>
            <a:ext cx="1646494" cy="2751486"/>
          </a:xfrm>
          <a:prstGeom prst="rect">
            <a:avLst/>
          </a:prstGeom>
        </p:spPr>
      </p:pic>
      <p:pic>
        <p:nvPicPr>
          <p:cNvPr id="12" name="Picture 11">
            <a:extLst>
              <a:ext uri="{FF2B5EF4-FFF2-40B4-BE49-F238E27FC236}">
                <a16:creationId xmlns:a16="http://schemas.microsoft.com/office/drawing/2014/main" id="{F3B5606C-C98A-4C7D-8A77-F1F0DC8E00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4288" y="2939838"/>
            <a:ext cx="3563621" cy="2686422"/>
          </a:xfrm>
          <a:prstGeom prst="rect">
            <a:avLst/>
          </a:prstGeom>
        </p:spPr>
      </p:pic>
      <p:sp>
        <p:nvSpPr>
          <p:cNvPr id="9" name="Rectangle 8">
            <a:extLst>
              <a:ext uri="{FF2B5EF4-FFF2-40B4-BE49-F238E27FC236}">
                <a16:creationId xmlns:a16="http://schemas.microsoft.com/office/drawing/2014/main" id="{DE6AC11C-7AB2-4362-A1A0-827AF300DA17}"/>
              </a:ext>
            </a:extLst>
          </p:cNvPr>
          <p:cNvSpPr/>
          <p:nvPr/>
        </p:nvSpPr>
        <p:spPr>
          <a:xfrm rot="2679094">
            <a:off x="8804271" y="6467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
        <p:nvSpPr>
          <p:cNvPr id="5" name="Content Placeholder 6">
            <a:extLst>
              <a:ext uri="{FF2B5EF4-FFF2-40B4-BE49-F238E27FC236}">
                <a16:creationId xmlns:a16="http://schemas.microsoft.com/office/drawing/2014/main" id="{A0C01460-05FA-50CE-CD3F-4AB25A8A89EC}"/>
              </a:ext>
            </a:extLst>
          </p:cNvPr>
          <p:cNvSpPr txBox="1">
            <a:spLocks/>
          </p:cNvSpPr>
          <p:nvPr/>
        </p:nvSpPr>
        <p:spPr>
          <a:xfrm>
            <a:off x="5966428" y="1631810"/>
            <a:ext cx="5819172" cy="4819790"/>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a:t>VS Code</a:t>
            </a:r>
          </a:p>
          <a:p>
            <a:pPr lvl="1"/>
            <a:r>
              <a:rPr lang="en-US" err="1"/>
              <a:t>Cmd</a:t>
            </a:r>
            <a:r>
              <a:rPr lang="en-US"/>
              <a:t> + Shift + P (Mac) or Ctrl + Shift + P (Windows) then search Python: Select Interpreter</a:t>
            </a:r>
          </a:p>
          <a:p>
            <a:pPr lvl="1"/>
            <a:endParaRPr lang="en-US"/>
          </a:p>
          <a:p>
            <a:pPr lvl="1"/>
            <a:endParaRPr lang="en-US"/>
          </a:p>
          <a:p>
            <a:pPr lvl="1"/>
            <a:endParaRPr lang="en-US"/>
          </a:p>
          <a:p>
            <a:pPr lvl="1"/>
            <a:endParaRPr lang="en-US"/>
          </a:p>
          <a:p>
            <a:pPr lvl="1"/>
            <a:endParaRPr lang="en-US"/>
          </a:p>
          <a:p>
            <a:pPr lvl="1"/>
            <a:r>
              <a:rPr lang="en-US"/>
              <a:t>Change </a:t>
            </a:r>
            <a:r>
              <a:rPr lang="en-US" err="1"/>
              <a:t>virtualenvs</a:t>
            </a:r>
            <a:r>
              <a:rPr lang="en-US"/>
              <a:t> by selecting the interpreter you want to use</a:t>
            </a:r>
          </a:p>
        </p:txBody>
      </p:sp>
      <p:pic>
        <p:nvPicPr>
          <p:cNvPr id="14" name="Picture 13" descr="A screenshot of a computer&#10;&#10;Description automatically generated">
            <a:extLst>
              <a:ext uri="{FF2B5EF4-FFF2-40B4-BE49-F238E27FC236}">
                <a16:creationId xmlns:a16="http://schemas.microsoft.com/office/drawing/2014/main" id="{550D3CBC-9504-94F9-FBA5-C1BDB7FD6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4939" y="2896584"/>
            <a:ext cx="5486491" cy="2115273"/>
          </a:xfrm>
          <a:prstGeom prst="rect">
            <a:avLst/>
          </a:prstGeom>
        </p:spPr>
      </p:pic>
    </p:spTree>
    <p:extLst>
      <p:ext uri="{BB962C8B-B14F-4D97-AF65-F5344CB8AC3E}">
        <p14:creationId xmlns:p14="http://schemas.microsoft.com/office/powerpoint/2010/main" val="2332944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Environment Setup</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dirty="0"/>
              <a:t>Clone the repository on PyCharm/</a:t>
            </a:r>
            <a:r>
              <a:rPr lang="en-US" dirty="0" err="1"/>
              <a:t>VSCode</a:t>
            </a:r>
            <a:endParaRPr lang="en-US" dirty="0"/>
          </a:p>
          <a:p>
            <a:r>
              <a:rPr lang="en-US" dirty="0"/>
              <a:t>Create a new virtual environment </a:t>
            </a:r>
          </a:p>
          <a:p>
            <a:r>
              <a:rPr lang="en-US" dirty="0"/>
              <a:t>Activate the new environment</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3669778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A052D-DD05-5542-AD01-5B2E974AECDB}"/>
              </a:ext>
            </a:extLst>
          </p:cNvPr>
          <p:cNvSpPr>
            <a:spLocks noGrp="1"/>
          </p:cNvSpPr>
          <p:nvPr>
            <p:ph type="body" sz="quarter" idx="11"/>
          </p:nvPr>
        </p:nvSpPr>
        <p:spPr/>
        <p:txBody>
          <a:bodyPr/>
          <a:lstStyle/>
          <a:p>
            <a:r>
              <a:rPr lang="en-CH" noProof="0"/>
              <a:t>Package</a:t>
            </a:r>
            <a:r>
              <a:rPr lang="en-GB" noProof="0"/>
              <a:t> </a:t>
            </a:r>
            <a:r>
              <a:rPr lang="en-GB"/>
              <a:t>M</a:t>
            </a:r>
            <a:r>
              <a:rPr lang="en-GB" noProof="0" err="1"/>
              <a:t>anagement</a:t>
            </a:r>
            <a:endParaRPr lang="en-GB" noProof="0"/>
          </a:p>
        </p:txBody>
      </p:sp>
    </p:spTree>
    <p:extLst>
      <p:ext uri="{BB962C8B-B14F-4D97-AF65-F5344CB8AC3E}">
        <p14:creationId xmlns:p14="http://schemas.microsoft.com/office/powerpoint/2010/main" val="170929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030BEA-7402-944E-8DBF-49A46D9C6B01}"/>
              </a:ext>
            </a:extLst>
          </p:cNvPr>
          <p:cNvSpPr>
            <a:spLocks noGrp="1"/>
          </p:cNvSpPr>
          <p:nvPr>
            <p:ph type="title"/>
          </p:nvPr>
        </p:nvSpPr>
        <p:spPr/>
        <p:txBody>
          <a:bodyPr/>
          <a:lstStyle/>
          <a:p>
            <a:r>
              <a:rPr lang="en-US" noProof="0"/>
              <a:t>Introduce yourself </a:t>
            </a:r>
            <a:r>
              <a:rPr lang="en-US" noProof="0">
                <a:sym typeface="Wingdings" pitchFamily="2" charset="2"/>
              </a:rPr>
              <a:t></a:t>
            </a:r>
            <a:endParaRPr lang="en-US" noProof="0"/>
          </a:p>
        </p:txBody>
      </p:sp>
      <p:sp>
        <p:nvSpPr>
          <p:cNvPr id="5" name="Content Placeholder 2">
            <a:extLst>
              <a:ext uri="{FF2B5EF4-FFF2-40B4-BE49-F238E27FC236}">
                <a16:creationId xmlns:a16="http://schemas.microsoft.com/office/drawing/2014/main" id="{E76DF2FB-A8C7-463A-247E-8FFB7A6ACAE5}"/>
              </a:ext>
            </a:extLst>
          </p:cNvPr>
          <p:cNvSpPr txBox="1">
            <a:spLocks/>
          </p:cNvSpPr>
          <p:nvPr/>
        </p:nvSpPr>
        <p:spPr>
          <a:xfrm>
            <a:off x="531758" y="1609942"/>
            <a:ext cx="11104430" cy="3638115"/>
          </a:xfrm>
          <a:prstGeom prst="rect">
            <a:avLst/>
          </a:prstGeom>
        </p:spPr>
        <p:txBody>
          <a:bodyPr vert="horz" lIns="0" tIns="0" rIns="0" bIns="0" rtlCol="0" anchor="t">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GB" dirty="0"/>
              <a:t>Your name</a:t>
            </a:r>
          </a:p>
          <a:p>
            <a:r>
              <a:rPr lang="en-GB" dirty="0"/>
              <a:t>Your background 	</a:t>
            </a:r>
          </a:p>
          <a:p>
            <a:pPr marL="629875" lvl="3" indent="-360000">
              <a:spcBef>
                <a:spcPts val="1320"/>
              </a:spcBef>
            </a:pPr>
            <a:r>
              <a:rPr lang="en-GB" sz="2000" dirty="0"/>
              <a:t>How many years of experience?</a:t>
            </a:r>
          </a:p>
          <a:p>
            <a:pPr marL="629875" lvl="3" indent="-360000">
              <a:spcBef>
                <a:spcPts val="1320"/>
              </a:spcBef>
            </a:pPr>
            <a:r>
              <a:rPr lang="en-GB" sz="2000" dirty="0"/>
              <a:t>Which programming languages do you use in your daily work?</a:t>
            </a:r>
          </a:p>
          <a:p>
            <a:pPr marL="629875" lvl="3" indent="-360000">
              <a:spcBef>
                <a:spcPts val="1320"/>
              </a:spcBef>
            </a:pPr>
            <a:r>
              <a:rPr lang="en-GB" sz="2000" dirty="0"/>
              <a:t>Which IDE are you using: </a:t>
            </a:r>
            <a:r>
              <a:rPr lang="en-GB" sz="2000" dirty="0" err="1"/>
              <a:t>Jupyter</a:t>
            </a:r>
            <a:r>
              <a:rPr lang="en-GB" sz="2000" dirty="0"/>
              <a:t> notebook / PyCharm / VS Code?</a:t>
            </a:r>
          </a:p>
          <a:p>
            <a:r>
              <a:rPr lang="en-GB" dirty="0"/>
              <a:t>Your expectations / Why this workshop?</a:t>
            </a:r>
          </a:p>
        </p:txBody>
      </p:sp>
    </p:spTree>
    <p:extLst>
      <p:ext uri="{BB962C8B-B14F-4D97-AF65-F5344CB8AC3E}">
        <p14:creationId xmlns:p14="http://schemas.microsoft.com/office/powerpoint/2010/main" val="3347980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757124-8A08-490C-A5E3-A023F274E654}"/>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Let’s establish some terminologies</a:t>
            </a:r>
          </a:p>
        </p:txBody>
      </p:sp>
      <p:sp>
        <p:nvSpPr>
          <p:cNvPr id="8" name="Content Placeholder 7">
            <a:extLst>
              <a:ext uri="{FF2B5EF4-FFF2-40B4-BE49-F238E27FC236}">
                <a16:creationId xmlns:a16="http://schemas.microsoft.com/office/drawing/2014/main" id="{D5D705A9-CCA7-493F-B9A9-3FE8384AD524}"/>
              </a:ext>
            </a:extLst>
          </p:cNvPr>
          <p:cNvSpPr>
            <a:spLocks noGrp="1"/>
          </p:cNvSpPr>
          <p:nvPr>
            <p:ph sz="quarter" idx="14"/>
          </p:nvPr>
        </p:nvSpPr>
        <p:spPr>
          <a:xfrm>
            <a:off x="406398" y="1789353"/>
            <a:ext cx="6995888" cy="4662246"/>
          </a:xfrm>
        </p:spPr>
        <p:txBody>
          <a:bodyPr/>
          <a:lstStyle/>
          <a:p>
            <a:pPr marL="0" indent="0" eaLnBrk="0" fontAlgn="base" hangingPunct="0">
              <a:lnSpc>
                <a:spcPct val="100000"/>
              </a:lnSpc>
              <a:spcBef>
                <a:spcPct val="0"/>
              </a:spcBef>
              <a:spcAft>
                <a:spcPct val="0"/>
              </a:spcAft>
              <a:buSzTx/>
              <a:buNone/>
            </a:pPr>
            <a:r>
              <a:rPr lang="en-US" altLang="de-DE" sz="1800">
                <a:solidFill>
                  <a:srgbClr val="222222"/>
                </a:solidFill>
                <a:latin typeface="+mn-lt"/>
              </a:rPr>
              <a:t>A </a:t>
            </a:r>
            <a:r>
              <a:rPr lang="en-US" altLang="de-DE" sz="1800" b="1">
                <a:solidFill>
                  <a:srgbClr val="222222"/>
                </a:solidFill>
                <a:latin typeface="+mn-lt"/>
              </a:rPr>
              <a:t>script</a:t>
            </a:r>
            <a:r>
              <a:rPr lang="en-US" altLang="de-DE" sz="1800">
                <a:solidFill>
                  <a:srgbClr val="222222"/>
                </a:solidFill>
                <a:latin typeface="+mn-lt"/>
              </a:rPr>
              <a:t> is a Python file that’s intended to be run directly. When you run it, it should do </a:t>
            </a:r>
            <a:r>
              <a:rPr lang="en-US" altLang="de-DE" sz="1800" i="1">
                <a:solidFill>
                  <a:srgbClr val="222222"/>
                </a:solidFill>
                <a:latin typeface="+mn-lt"/>
              </a:rPr>
              <a:t>something</a:t>
            </a:r>
            <a:r>
              <a:rPr lang="en-US" altLang="de-DE" sz="1800">
                <a:solidFill>
                  <a:srgbClr val="222222"/>
                </a:solidFill>
                <a:latin typeface="+mn-lt"/>
              </a:rPr>
              <a:t>. This means that scripts will often contain code written outside the scope of any classes or functions.</a:t>
            </a:r>
          </a:p>
          <a:p>
            <a:endParaRPr lang="en-US"/>
          </a:p>
        </p:txBody>
      </p:sp>
      <p:sp>
        <p:nvSpPr>
          <p:cNvPr id="29" name="TextBox 28">
            <a:extLst>
              <a:ext uri="{FF2B5EF4-FFF2-40B4-BE49-F238E27FC236}">
                <a16:creationId xmlns:a16="http://schemas.microsoft.com/office/drawing/2014/main" id="{6ABC1894-BCC1-495E-9883-7D312E364412}"/>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2"/>
              </a:rPr>
              <a:t>https://realpython.com/lessons/scripts-modules-packages-and-libraries/</a:t>
            </a:r>
            <a:r>
              <a:rPr lang="en-US" sz="1400">
                <a:latin typeface="AA Zuehlke" pitchFamily="2" charset="0"/>
              </a:rPr>
              <a:t> </a:t>
            </a:r>
          </a:p>
        </p:txBody>
      </p:sp>
      <p:pic>
        <p:nvPicPr>
          <p:cNvPr id="11" name="Picture 10">
            <a:extLst>
              <a:ext uri="{FF2B5EF4-FFF2-40B4-BE49-F238E27FC236}">
                <a16:creationId xmlns:a16="http://schemas.microsoft.com/office/drawing/2014/main" id="{2EE9C2B6-2088-4E91-B34C-38932CD180AD}"/>
              </a:ext>
            </a:extLst>
          </p:cNvPr>
          <p:cNvPicPr>
            <a:picLocks noChangeAspect="1"/>
          </p:cNvPicPr>
          <p:nvPr/>
        </p:nvPicPr>
        <p:blipFill>
          <a:blip r:embed="rId3"/>
          <a:stretch>
            <a:fillRect/>
          </a:stretch>
        </p:blipFill>
        <p:spPr>
          <a:xfrm>
            <a:off x="5323115" y="2514797"/>
            <a:ext cx="5679620" cy="3497350"/>
          </a:xfrm>
          <a:prstGeom prst="rect">
            <a:avLst/>
          </a:prstGeom>
        </p:spPr>
      </p:pic>
    </p:spTree>
    <p:extLst>
      <p:ext uri="{BB962C8B-B14F-4D97-AF65-F5344CB8AC3E}">
        <p14:creationId xmlns:p14="http://schemas.microsoft.com/office/powerpoint/2010/main" val="2280084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1B57BA-DE06-4F93-9408-D2855E3851D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A434D42-F395-40E1-A277-C19A004DF29C}"/>
              </a:ext>
            </a:extLst>
          </p:cNvPr>
          <p:cNvSpPr>
            <a:spLocks noGrp="1"/>
          </p:cNvSpPr>
          <p:nvPr>
            <p:ph type="title"/>
          </p:nvPr>
        </p:nvSpPr>
        <p:spPr/>
        <p:txBody>
          <a:bodyPr/>
          <a:lstStyle/>
          <a:p>
            <a:r>
              <a:rPr lang="en-US"/>
              <a:t>Let’s establish some terminologies</a:t>
            </a:r>
          </a:p>
        </p:txBody>
      </p:sp>
      <p:sp>
        <p:nvSpPr>
          <p:cNvPr id="7" name="Content Placeholder 6">
            <a:extLst>
              <a:ext uri="{FF2B5EF4-FFF2-40B4-BE49-F238E27FC236}">
                <a16:creationId xmlns:a16="http://schemas.microsoft.com/office/drawing/2014/main" id="{3699C958-2127-4F6D-B009-4A7A81CB3FC2}"/>
              </a:ext>
            </a:extLst>
          </p:cNvPr>
          <p:cNvSpPr>
            <a:spLocks noGrp="1"/>
          </p:cNvSpPr>
          <p:nvPr>
            <p:ph sz="quarter" idx="14"/>
          </p:nvPr>
        </p:nvSpPr>
        <p:spPr>
          <a:xfrm>
            <a:off x="406398" y="1789353"/>
            <a:ext cx="7245345" cy="466224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0" i="0" u="none" strike="noStrike" cap="none" normalizeH="0" baseline="0">
                <a:ln>
                  <a:noFill/>
                </a:ln>
                <a:solidFill>
                  <a:srgbClr val="222222"/>
                </a:solidFill>
                <a:effectLst/>
                <a:latin typeface="+mn-lt"/>
              </a:rPr>
              <a:t>A </a:t>
            </a:r>
            <a:r>
              <a:rPr kumimoji="0" lang="en-US" altLang="de-DE" sz="1800" b="1" i="0" u="none" strike="noStrike" cap="none" normalizeH="0" baseline="0">
                <a:ln>
                  <a:noFill/>
                </a:ln>
                <a:solidFill>
                  <a:srgbClr val="222222"/>
                </a:solidFill>
                <a:effectLst/>
                <a:latin typeface="+mn-lt"/>
              </a:rPr>
              <a:t>script</a:t>
            </a:r>
            <a:r>
              <a:rPr kumimoji="0" lang="en-US" altLang="de-DE" sz="1800" b="0" i="0" u="none" strike="noStrike" cap="none" normalizeH="0" baseline="0">
                <a:ln>
                  <a:noFill/>
                </a:ln>
                <a:solidFill>
                  <a:srgbClr val="222222"/>
                </a:solidFill>
                <a:effectLst/>
                <a:latin typeface="+mn-lt"/>
              </a:rPr>
              <a:t> is a Python file that’s intended to be run directly. When you run it, it should do </a:t>
            </a:r>
            <a:r>
              <a:rPr kumimoji="0" lang="en-US" altLang="de-DE" sz="1800" b="0" i="1" u="none" strike="noStrike" cap="none" normalizeH="0" baseline="0">
                <a:ln>
                  <a:noFill/>
                </a:ln>
                <a:solidFill>
                  <a:srgbClr val="222222"/>
                </a:solidFill>
                <a:effectLst/>
                <a:latin typeface="+mn-lt"/>
              </a:rPr>
              <a:t>something</a:t>
            </a:r>
            <a:r>
              <a:rPr kumimoji="0" lang="en-US" altLang="de-DE" sz="1800" b="0" i="0" u="none" strike="noStrike" cap="none" normalizeH="0" baseline="0">
                <a:ln>
                  <a:noFill/>
                </a:ln>
                <a:solidFill>
                  <a:srgbClr val="222222"/>
                </a:solidFill>
                <a:effectLst/>
                <a:latin typeface="+mn-lt"/>
              </a:rPr>
              <a:t>. This means that scripts will often contain code written outside the scope of any classes or functions.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0" i="0" u="none" strike="noStrike" cap="none" normalizeH="0" baseline="0">
                <a:ln>
                  <a:noFill/>
                </a:ln>
                <a:solidFill>
                  <a:srgbClr val="222222"/>
                </a:solidFill>
                <a:effectLst/>
                <a:latin typeface="+mn-lt"/>
              </a:rPr>
              <a:t>A </a:t>
            </a:r>
            <a:r>
              <a:rPr kumimoji="0" lang="en-US" altLang="de-DE" sz="1800" b="1" i="0" u="none" strike="noStrike" cap="none" normalizeH="0" baseline="0">
                <a:ln>
                  <a:noFill/>
                </a:ln>
                <a:solidFill>
                  <a:srgbClr val="222222"/>
                </a:solidFill>
                <a:effectLst/>
                <a:latin typeface="+mn-lt"/>
              </a:rPr>
              <a:t>module</a:t>
            </a:r>
            <a:r>
              <a:rPr kumimoji="0" lang="en-US" altLang="de-DE" sz="1800" b="0" i="0" u="none" strike="noStrike" cap="none" normalizeH="0" baseline="0">
                <a:ln>
                  <a:noFill/>
                </a:ln>
                <a:solidFill>
                  <a:srgbClr val="222222"/>
                </a:solidFill>
                <a:effectLst/>
                <a:latin typeface="+mn-lt"/>
              </a:rPr>
              <a:t> is a Python file that’s intended to be imported into scripts or other modules. It often defines members like classes, functions, and variables intended to be used in other files that import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0" i="0" u="none" strike="noStrike" cap="none" normalizeH="0" baseline="0">
                <a:ln>
                  <a:noFill/>
                </a:ln>
                <a:solidFill>
                  <a:srgbClr val="222222"/>
                </a:solidFill>
                <a:effectLst/>
                <a:latin typeface="+mn-lt"/>
              </a:rPr>
              <a:t>A </a:t>
            </a:r>
            <a:r>
              <a:rPr kumimoji="0" lang="en-US" altLang="de-DE" sz="1800" b="1" i="0" u="none" strike="noStrike" cap="none" normalizeH="0" baseline="0">
                <a:ln>
                  <a:noFill/>
                </a:ln>
                <a:solidFill>
                  <a:srgbClr val="222222"/>
                </a:solidFill>
                <a:effectLst/>
                <a:latin typeface="+mn-lt"/>
              </a:rPr>
              <a:t>package</a:t>
            </a:r>
            <a:r>
              <a:rPr kumimoji="0" lang="en-US" altLang="de-DE" sz="1800" b="0" i="0" u="none" strike="noStrike" cap="none" normalizeH="0" baseline="0">
                <a:ln>
                  <a:noFill/>
                </a:ln>
                <a:solidFill>
                  <a:srgbClr val="222222"/>
                </a:solidFill>
                <a:effectLst/>
                <a:latin typeface="+mn-lt"/>
              </a:rPr>
              <a:t> is a collection of related modules that work together to provide certain functionality. These modules are contained within a folder and can be imported just like any other modules.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800" b="0" i="0" u="none" strike="noStrike" cap="none" normalizeH="0" baseline="0">
                <a:ln>
                  <a:noFill/>
                </a:ln>
                <a:solidFill>
                  <a:srgbClr val="222222"/>
                </a:solidFill>
                <a:effectLst/>
                <a:latin typeface="+mn-lt"/>
              </a:rPr>
              <a:t>A </a:t>
            </a:r>
            <a:r>
              <a:rPr kumimoji="0" lang="en-US" altLang="de-DE" sz="1800" b="1" i="0" u="none" strike="noStrike" cap="none" normalizeH="0" baseline="0">
                <a:ln>
                  <a:noFill/>
                </a:ln>
                <a:solidFill>
                  <a:srgbClr val="222222"/>
                </a:solidFill>
                <a:effectLst/>
                <a:latin typeface="+mn-lt"/>
              </a:rPr>
              <a:t>library</a:t>
            </a:r>
            <a:r>
              <a:rPr kumimoji="0" lang="en-US" altLang="de-DE" sz="1800" b="0" i="0" u="none" strike="noStrike" cap="none" normalizeH="0" baseline="0">
                <a:ln>
                  <a:noFill/>
                </a:ln>
                <a:solidFill>
                  <a:srgbClr val="222222"/>
                </a:solidFill>
                <a:effectLst/>
                <a:latin typeface="+mn-lt"/>
              </a:rPr>
              <a:t> is an umbrella term that loosely means “a bundle of code.” These can have tens or even hundreds of individual modules that can provide a wide range of functionality.</a:t>
            </a:r>
            <a:endParaRPr kumimoji="0" lang="en-US" altLang="de-DE" sz="1800" b="0" i="0" u="none" strike="noStrike" cap="none" normalizeH="0" baseline="0">
              <a:ln>
                <a:noFill/>
              </a:ln>
              <a:solidFill>
                <a:schemeClr val="tx1"/>
              </a:solidFill>
              <a:effectLst/>
              <a:latin typeface="+mn-lt"/>
            </a:endParaRPr>
          </a:p>
          <a:p>
            <a:pPr marL="0" indent="0">
              <a:buNone/>
            </a:pPr>
            <a:endParaRPr lang="en-US" sz="1800"/>
          </a:p>
        </p:txBody>
      </p:sp>
      <p:grpSp>
        <p:nvGrpSpPr>
          <p:cNvPr id="8" name="Group 7">
            <a:extLst>
              <a:ext uri="{FF2B5EF4-FFF2-40B4-BE49-F238E27FC236}">
                <a16:creationId xmlns:a16="http://schemas.microsoft.com/office/drawing/2014/main" id="{FC0F0738-A215-46A0-BBC1-3DA7098B00F7}"/>
              </a:ext>
            </a:extLst>
          </p:cNvPr>
          <p:cNvGrpSpPr/>
          <p:nvPr/>
        </p:nvGrpSpPr>
        <p:grpSpPr>
          <a:xfrm>
            <a:off x="7971165" y="2016589"/>
            <a:ext cx="3662264" cy="3926439"/>
            <a:chOff x="8395708" y="1515846"/>
            <a:chExt cx="3662264" cy="3926439"/>
          </a:xfrm>
        </p:grpSpPr>
        <p:pic>
          <p:nvPicPr>
            <p:cNvPr id="10" name="Picture 9">
              <a:extLst>
                <a:ext uri="{FF2B5EF4-FFF2-40B4-BE49-F238E27FC236}">
                  <a16:creationId xmlns:a16="http://schemas.microsoft.com/office/drawing/2014/main" id="{CA0877D0-72C5-46C1-A7CB-2D074B93DD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81"/>
            <a:stretch/>
          </p:blipFill>
          <p:spPr>
            <a:xfrm>
              <a:off x="8395708" y="2312583"/>
              <a:ext cx="2460998" cy="2506318"/>
            </a:xfrm>
            <a:prstGeom prst="rect">
              <a:avLst/>
            </a:prstGeom>
          </p:spPr>
        </p:pic>
        <p:cxnSp>
          <p:nvCxnSpPr>
            <p:cNvPr id="12" name="Straight Arrow Connector 11">
              <a:extLst>
                <a:ext uri="{FF2B5EF4-FFF2-40B4-BE49-F238E27FC236}">
                  <a16:creationId xmlns:a16="http://schemas.microsoft.com/office/drawing/2014/main" id="{7B39F6FF-E20B-4270-B096-B296A01A42D7}"/>
                </a:ext>
              </a:extLst>
            </p:cNvPr>
            <p:cNvCxnSpPr/>
            <p:nvPr/>
          </p:nvCxnSpPr>
          <p:spPr>
            <a:xfrm flipH="1">
              <a:off x="9463489" y="1905918"/>
              <a:ext cx="1123721" cy="78219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C0DF52-5F12-41B7-AC0C-7C7610EB497F}"/>
                </a:ext>
              </a:extLst>
            </p:cNvPr>
            <p:cNvCxnSpPr>
              <a:cxnSpLocks/>
            </p:cNvCxnSpPr>
            <p:nvPr/>
          </p:nvCxnSpPr>
          <p:spPr>
            <a:xfrm flipH="1">
              <a:off x="9626207" y="1905918"/>
              <a:ext cx="961003" cy="100253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522B96-4BDF-4F17-AA6B-68C870F937A0}"/>
                </a:ext>
              </a:extLst>
            </p:cNvPr>
            <p:cNvCxnSpPr>
              <a:cxnSpLocks/>
            </p:cNvCxnSpPr>
            <p:nvPr/>
          </p:nvCxnSpPr>
          <p:spPr>
            <a:xfrm flipH="1">
              <a:off x="9463489" y="1895424"/>
              <a:ext cx="1123723" cy="158188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3EC0E6-8646-49C5-BA31-4A5258A30CF7}"/>
                </a:ext>
              </a:extLst>
            </p:cNvPr>
            <p:cNvSpPr txBox="1"/>
            <p:nvPr/>
          </p:nvSpPr>
          <p:spPr>
            <a:xfrm>
              <a:off x="10229172" y="1515846"/>
              <a:ext cx="914400" cy="462661"/>
            </a:xfrm>
            <a:prstGeom prst="rect">
              <a:avLst/>
            </a:prstGeom>
            <a:noFill/>
          </p:spPr>
          <p:txBody>
            <a:bodyPr wrap="none" lIns="0" tIns="0" rIns="0" bIns="0" rtlCol="0">
              <a:noAutofit/>
            </a:bodyPr>
            <a:lstStyle/>
            <a:p>
              <a:pPr algn="l"/>
              <a:r>
                <a:rPr lang="en-US" sz="2200">
                  <a:latin typeface="AA Zuehlke" pitchFamily="2" charset="0"/>
                </a:rPr>
                <a:t>package</a:t>
              </a:r>
            </a:p>
          </p:txBody>
        </p:sp>
        <p:cxnSp>
          <p:nvCxnSpPr>
            <p:cNvPr id="20" name="Straight Arrow Connector 19">
              <a:extLst>
                <a:ext uri="{FF2B5EF4-FFF2-40B4-BE49-F238E27FC236}">
                  <a16:creationId xmlns:a16="http://schemas.microsoft.com/office/drawing/2014/main" id="{C69AF85F-2D6A-4091-AFA7-A8B2AE6292FA}"/>
                </a:ext>
              </a:extLst>
            </p:cNvPr>
            <p:cNvCxnSpPr>
              <a:cxnSpLocks/>
            </p:cNvCxnSpPr>
            <p:nvPr/>
          </p:nvCxnSpPr>
          <p:spPr>
            <a:xfrm flipH="1" flipV="1">
              <a:off x="10654387" y="4109292"/>
              <a:ext cx="737054" cy="87033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7F6315-6FB7-4EDC-BEAE-EDA66929AA58}"/>
                </a:ext>
              </a:extLst>
            </p:cNvPr>
            <p:cNvCxnSpPr>
              <a:cxnSpLocks/>
            </p:cNvCxnSpPr>
            <p:nvPr/>
          </p:nvCxnSpPr>
          <p:spPr>
            <a:xfrm flipH="1" flipV="1">
              <a:off x="10355855" y="4682170"/>
              <a:ext cx="1035586" cy="29745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8C5068-9834-4753-B6DE-9BB36453FBB9}"/>
                </a:ext>
              </a:extLst>
            </p:cNvPr>
            <p:cNvSpPr txBox="1"/>
            <p:nvPr/>
          </p:nvSpPr>
          <p:spPr>
            <a:xfrm>
              <a:off x="11143572" y="4979624"/>
              <a:ext cx="914400" cy="462661"/>
            </a:xfrm>
            <a:prstGeom prst="rect">
              <a:avLst/>
            </a:prstGeom>
            <a:noFill/>
          </p:spPr>
          <p:txBody>
            <a:bodyPr wrap="none" lIns="0" tIns="0" rIns="0" bIns="0" rtlCol="0">
              <a:noAutofit/>
            </a:bodyPr>
            <a:lstStyle/>
            <a:p>
              <a:pPr algn="l"/>
              <a:r>
                <a:rPr lang="en-US" sz="2200">
                  <a:latin typeface="AA Zuehlke" pitchFamily="2" charset="0"/>
                </a:rPr>
                <a:t>module</a:t>
              </a:r>
            </a:p>
          </p:txBody>
        </p:sp>
      </p:grpSp>
      <p:sp>
        <p:nvSpPr>
          <p:cNvPr id="29" name="TextBox 28">
            <a:extLst>
              <a:ext uri="{FF2B5EF4-FFF2-40B4-BE49-F238E27FC236}">
                <a16:creationId xmlns:a16="http://schemas.microsoft.com/office/drawing/2014/main" id="{6ABC1894-BCC1-495E-9883-7D312E364412}"/>
              </a:ext>
            </a:extLst>
          </p:cNvPr>
          <p:cNvSpPr txBox="1"/>
          <p:nvPr/>
        </p:nvSpPr>
        <p:spPr>
          <a:xfrm>
            <a:off x="406399" y="6270620"/>
            <a:ext cx="7082626" cy="361959"/>
          </a:xfrm>
          <a:prstGeom prst="rect">
            <a:avLst/>
          </a:prstGeom>
          <a:noFill/>
        </p:spPr>
        <p:txBody>
          <a:bodyPr wrap="none" lIns="0" tIns="0" rIns="0" bIns="0" rtlCol="0">
            <a:noAutofit/>
          </a:bodyPr>
          <a:lstStyle/>
          <a:p>
            <a:pPr algn="l"/>
            <a:r>
              <a:rPr lang="en-US" sz="1400">
                <a:latin typeface="AA Zuehlke" pitchFamily="2" charset="0"/>
              </a:rPr>
              <a:t>Definition taken from </a:t>
            </a:r>
            <a:r>
              <a:rPr lang="en-US" sz="1400">
                <a:latin typeface="AA Zuehlke" pitchFamily="2" charset="0"/>
                <a:hlinkClick r:id="rId4"/>
              </a:rPr>
              <a:t>https://realpython.com/lessons/scripts-modules-packages-and-libraries/</a:t>
            </a:r>
            <a:r>
              <a:rPr lang="en-US" sz="1400">
                <a:latin typeface="AA Zuehlke" pitchFamily="2" charset="0"/>
              </a:rPr>
              <a:t> </a:t>
            </a:r>
          </a:p>
        </p:txBody>
      </p:sp>
    </p:spTree>
    <p:extLst>
      <p:ext uri="{BB962C8B-B14F-4D97-AF65-F5344CB8AC3E}">
        <p14:creationId xmlns:p14="http://schemas.microsoft.com/office/powerpoint/2010/main" val="2221059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3FF955-D5FC-40A3-A235-ABCD53FC79F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2E7D744-7B2F-46A0-B8AE-50E3B9387B06}"/>
              </a:ext>
            </a:extLst>
          </p:cNvPr>
          <p:cNvSpPr>
            <a:spLocks noGrp="1"/>
          </p:cNvSpPr>
          <p:nvPr>
            <p:ph type="title"/>
          </p:nvPr>
        </p:nvSpPr>
        <p:spPr/>
        <p:txBody>
          <a:bodyPr/>
          <a:lstStyle/>
          <a:p>
            <a:r>
              <a:rPr lang="en-US"/>
              <a:t>How to install libraries</a:t>
            </a:r>
          </a:p>
        </p:txBody>
      </p:sp>
      <p:sp>
        <p:nvSpPr>
          <p:cNvPr id="4" name="Content Placeholder 3">
            <a:extLst>
              <a:ext uri="{FF2B5EF4-FFF2-40B4-BE49-F238E27FC236}">
                <a16:creationId xmlns:a16="http://schemas.microsoft.com/office/drawing/2014/main" id="{8C51E0DD-D8C1-49A6-B902-2974D17138A7}"/>
              </a:ext>
            </a:extLst>
          </p:cNvPr>
          <p:cNvSpPr>
            <a:spLocks noGrp="1"/>
          </p:cNvSpPr>
          <p:nvPr>
            <p:ph sz="quarter" idx="14"/>
          </p:nvPr>
        </p:nvSpPr>
        <p:spPr/>
        <p:txBody>
          <a:bodyPr/>
          <a:lstStyle/>
          <a:p>
            <a:r>
              <a:rPr lang="en-US"/>
              <a:t>All libraries come from a central public repository called the “Python Package Index”: </a:t>
            </a:r>
            <a:r>
              <a:rPr lang="en-US">
                <a:hlinkClick r:id="rId3"/>
              </a:rPr>
              <a:t>https://pypi.org/</a:t>
            </a:r>
            <a:r>
              <a:rPr lang="en-US"/>
              <a:t> </a:t>
            </a:r>
          </a:p>
          <a:p>
            <a:endParaRPr lang="en-US"/>
          </a:p>
          <a:p>
            <a:endParaRPr lang="en-US"/>
          </a:p>
          <a:p>
            <a:endParaRPr lang="en-US"/>
          </a:p>
          <a:p>
            <a:endParaRPr lang="en-US"/>
          </a:p>
          <a:p>
            <a:endParaRPr lang="en-US"/>
          </a:p>
        </p:txBody>
      </p:sp>
      <p:grpSp>
        <p:nvGrpSpPr>
          <p:cNvPr id="42" name="Group 41">
            <a:extLst>
              <a:ext uri="{FF2B5EF4-FFF2-40B4-BE49-F238E27FC236}">
                <a16:creationId xmlns:a16="http://schemas.microsoft.com/office/drawing/2014/main" id="{14E6ED3F-531C-46EC-97FF-6F1395D00974}"/>
              </a:ext>
            </a:extLst>
          </p:cNvPr>
          <p:cNvGrpSpPr/>
          <p:nvPr/>
        </p:nvGrpSpPr>
        <p:grpSpPr>
          <a:xfrm>
            <a:off x="1654669" y="2880253"/>
            <a:ext cx="8683145" cy="1107765"/>
            <a:chOff x="1876688" y="4156879"/>
            <a:chExt cx="8683145" cy="1107765"/>
          </a:xfrm>
        </p:grpSpPr>
        <p:sp>
          <p:nvSpPr>
            <p:cNvPr id="7" name="Rectangle 6">
              <a:extLst>
                <a:ext uri="{FF2B5EF4-FFF2-40B4-BE49-F238E27FC236}">
                  <a16:creationId xmlns:a16="http://schemas.microsoft.com/office/drawing/2014/main" id="{D8B7E141-0C75-4127-87FB-1C01945C17F5}"/>
                </a:ext>
              </a:extLst>
            </p:cNvPr>
            <p:cNvSpPr/>
            <p:nvPr/>
          </p:nvSpPr>
          <p:spPr>
            <a:xfrm>
              <a:off x="8183569" y="4264830"/>
              <a:ext cx="2376264" cy="9936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A Zuehlke" pitchFamily="2" charset="0"/>
                </a:rPr>
                <a:t>User machine site packages</a:t>
              </a:r>
            </a:p>
          </p:txBody>
        </p:sp>
        <p:sp>
          <p:nvSpPr>
            <p:cNvPr id="8" name="Rectangle 7">
              <a:extLst>
                <a:ext uri="{FF2B5EF4-FFF2-40B4-BE49-F238E27FC236}">
                  <a16:creationId xmlns:a16="http://schemas.microsoft.com/office/drawing/2014/main" id="{E0539015-BEDC-433D-8BBD-DF91DC4061A3}"/>
                </a:ext>
              </a:extLst>
            </p:cNvPr>
            <p:cNvSpPr/>
            <p:nvPr/>
          </p:nvSpPr>
          <p:spPr>
            <a:xfrm>
              <a:off x="1876688" y="4271316"/>
              <a:ext cx="2376264" cy="99332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atin typeface="AA Zuehlke" pitchFamily="2" charset="0"/>
                </a:rPr>
                <a:t>https://</a:t>
              </a:r>
              <a:r>
                <a:rPr lang="en-US" err="1">
                  <a:latin typeface="AA Zuehlke" pitchFamily="2" charset="0"/>
                </a:rPr>
                <a:t>pypi.org</a:t>
              </a:r>
              <a:endParaRPr lang="en-US">
                <a:latin typeface="AA Zuehlke" pitchFamily="2" charset="0"/>
              </a:endParaRPr>
            </a:p>
          </p:txBody>
        </p:sp>
        <p:sp>
          <p:nvSpPr>
            <p:cNvPr id="10" name="Snip Single Corner Rectangle 8">
              <a:extLst>
                <a:ext uri="{FF2B5EF4-FFF2-40B4-BE49-F238E27FC236}">
                  <a16:creationId xmlns:a16="http://schemas.microsoft.com/office/drawing/2014/main" id="{3A4D609B-7659-4EC0-8033-EC0A6FC46843}"/>
                </a:ext>
              </a:extLst>
            </p:cNvPr>
            <p:cNvSpPr/>
            <p:nvPr/>
          </p:nvSpPr>
          <p:spPr>
            <a:xfrm>
              <a:off x="5354165" y="4497980"/>
              <a:ext cx="1728192" cy="540000"/>
            </a:xfrm>
            <a:prstGeom prst="snip1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A Zuehlke" pitchFamily="2" charset="0"/>
                </a:rPr>
                <a:t>package</a:t>
              </a:r>
            </a:p>
          </p:txBody>
        </p:sp>
        <p:sp>
          <p:nvSpPr>
            <p:cNvPr id="17" name="TextBox 16">
              <a:extLst>
                <a:ext uri="{FF2B5EF4-FFF2-40B4-BE49-F238E27FC236}">
                  <a16:creationId xmlns:a16="http://schemas.microsoft.com/office/drawing/2014/main" id="{430C035C-9B33-4AB5-9D0A-C37D2CB89899}"/>
                </a:ext>
              </a:extLst>
            </p:cNvPr>
            <p:cNvSpPr txBox="1"/>
            <p:nvPr/>
          </p:nvSpPr>
          <p:spPr>
            <a:xfrm>
              <a:off x="5529456" y="4156879"/>
              <a:ext cx="1377609" cy="468691"/>
            </a:xfrm>
            <a:prstGeom prst="rect">
              <a:avLst/>
            </a:prstGeom>
            <a:noFill/>
          </p:spPr>
          <p:txBody>
            <a:bodyPr wrap="none" lIns="0" tIns="0" rIns="0" bIns="0" rtlCol="0">
              <a:noAutofit/>
            </a:bodyPr>
            <a:lstStyle/>
            <a:p>
              <a:pPr algn="ctr"/>
              <a:r>
                <a:rPr lang="en-US" err="1">
                  <a:latin typeface="AA Zuehlke" pitchFamily="2" charset="0"/>
                </a:rPr>
                <a:t>i</a:t>
              </a:r>
              <a:r>
                <a:rPr lang="en-CH">
                  <a:latin typeface="AA Zuehlke" pitchFamily="2" charset="0"/>
                </a:rPr>
                <a:t>nstall</a:t>
              </a:r>
              <a:endParaRPr lang="en-US">
                <a:latin typeface="AA Zuehlke" pitchFamily="2" charset="0"/>
              </a:endParaRPr>
            </a:p>
          </p:txBody>
        </p:sp>
        <p:cxnSp>
          <p:nvCxnSpPr>
            <p:cNvPr id="51" name="Straight Arrow Connector 50">
              <a:extLst>
                <a:ext uri="{FF2B5EF4-FFF2-40B4-BE49-F238E27FC236}">
                  <a16:creationId xmlns:a16="http://schemas.microsoft.com/office/drawing/2014/main" id="{878823CA-C25A-4F48-9F0B-7BD0A478E8C7}"/>
                </a:ext>
              </a:extLst>
            </p:cNvPr>
            <p:cNvCxnSpPr>
              <a:cxnSpLocks/>
              <a:stCxn id="10" idx="0"/>
              <a:endCxn id="7" idx="1"/>
            </p:cNvCxnSpPr>
            <p:nvPr/>
          </p:nvCxnSpPr>
          <p:spPr>
            <a:xfrm flipV="1">
              <a:off x="7082357" y="4761630"/>
              <a:ext cx="1101212" cy="6350"/>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E3700FA-231B-4EA8-868D-C6776C6C5C75}"/>
                </a:ext>
              </a:extLst>
            </p:cNvPr>
            <p:cNvCxnSpPr>
              <a:cxnSpLocks/>
              <a:stCxn id="8" idx="3"/>
              <a:endCxn id="10" idx="2"/>
            </p:cNvCxnSpPr>
            <p:nvPr/>
          </p:nvCxnSpPr>
          <p:spPr>
            <a:xfrm>
              <a:off x="4252952" y="4767980"/>
              <a:ext cx="1101213" cy="0"/>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6" name="Picture 5" descr="A screenshot of a computer&#10;&#10;Description automatically generated">
            <a:extLst>
              <a:ext uri="{FF2B5EF4-FFF2-40B4-BE49-F238E27FC236}">
                <a16:creationId xmlns:a16="http://schemas.microsoft.com/office/drawing/2014/main" id="{5BCC06D7-6FCB-43D4-4FBD-4BF965CEB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020" y="4295919"/>
            <a:ext cx="2185980" cy="1932250"/>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58CAD1A1-2228-AFEC-9453-191DC61DF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5337" y="4211448"/>
            <a:ext cx="2558563" cy="2016721"/>
          </a:xfrm>
          <a:prstGeom prst="rect">
            <a:avLst/>
          </a:prstGeom>
        </p:spPr>
      </p:pic>
    </p:spTree>
    <p:extLst>
      <p:ext uri="{BB962C8B-B14F-4D97-AF65-F5344CB8AC3E}">
        <p14:creationId xmlns:p14="http://schemas.microsoft.com/office/powerpoint/2010/main" val="420908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3FF955-D5FC-40A3-A235-ABCD53FC79F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2E7D744-7B2F-46A0-B8AE-50E3B9387B06}"/>
              </a:ext>
            </a:extLst>
          </p:cNvPr>
          <p:cNvSpPr>
            <a:spLocks noGrp="1"/>
          </p:cNvSpPr>
          <p:nvPr>
            <p:ph type="title"/>
          </p:nvPr>
        </p:nvSpPr>
        <p:spPr/>
        <p:txBody>
          <a:bodyPr/>
          <a:lstStyle/>
          <a:p>
            <a:r>
              <a:rPr lang="en-US"/>
              <a:t>How to install libraries</a:t>
            </a:r>
          </a:p>
        </p:txBody>
      </p:sp>
      <p:sp>
        <p:nvSpPr>
          <p:cNvPr id="4" name="Content Placeholder 3">
            <a:extLst>
              <a:ext uri="{FF2B5EF4-FFF2-40B4-BE49-F238E27FC236}">
                <a16:creationId xmlns:a16="http://schemas.microsoft.com/office/drawing/2014/main" id="{8C51E0DD-D8C1-49A6-B902-2974D17138A7}"/>
              </a:ext>
            </a:extLst>
          </p:cNvPr>
          <p:cNvSpPr>
            <a:spLocks noGrp="1"/>
          </p:cNvSpPr>
          <p:nvPr>
            <p:ph sz="quarter" idx="14"/>
          </p:nvPr>
        </p:nvSpPr>
        <p:spPr/>
        <p:txBody>
          <a:bodyPr/>
          <a:lstStyle/>
          <a:p>
            <a:r>
              <a:rPr lang="en-US"/>
              <a:t>Libraries can be searched &amp; installed directly in PyCharm:</a:t>
            </a:r>
            <a:br>
              <a:rPr lang="en-CH"/>
            </a:br>
            <a:r>
              <a:rPr lang="en-US"/>
              <a:t>File | Settings | Project: </a:t>
            </a:r>
            <a:r>
              <a:rPr lang="en-US" err="1"/>
              <a:t>xyz</a:t>
            </a:r>
            <a:r>
              <a:rPr lang="en-US"/>
              <a:t> | Python Interpreter | + |</a:t>
            </a:r>
          </a:p>
        </p:txBody>
      </p:sp>
      <p:pic>
        <p:nvPicPr>
          <p:cNvPr id="7" name="Picture 6" descr="A screenshot of a computer&#10;&#10;Description automatically generated">
            <a:extLst>
              <a:ext uri="{FF2B5EF4-FFF2-40B4-BE49-F238E27FC236}">
                <a16:creationId xmlns:a16="http://schemas.microsoft.com/office/drawing/2014/main" id="{289A455E-38DF-7CFB-95B3-665ED4859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22" y="2720451"/>
            <a:ext cx="8464156" cy="3333107"/>
          </a:xfrm>
          <a:prstGeom prst="rect">
            <a:avLst/>
          </a:prstGeom>
        </p:spPr>
      </p:pic>
    </p:spTree>
    <p:extLst>
      <p:ext uri="{BB962C8B-B14F-4D97-AF65-F5344CB8AC3E}">
        <p14:creationId xmlns:p14="http://schemas.microsoft.com/office/powerpoint/2010/main" val="846662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3FF955-D5FC-40A3-A235-ABCD53FC79F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2E7D744-7B2F-46A0-B8AE-50E3B9387B06}"/>
              </a:ext>
            </a:extLst>
          </p:cNvPr>
          <p:cNvSpPr>
            <a:spLocks noGrp="1"/>
          </p:cNvSpPr>
          <p:nvPr>
            <p:ph type="title"/>
          </p:nvPr>
        </p:nvSpPr>
        <p:spPr/>
        <p:txBody>
          <a:bodyPr/>
          <a:lstStyle/>
          <a:p>
            <a:r>
              <a:rPr lang="en-US"/>
              <a:t>How to install libraries</a:t>
            </a:r>
          </a:p>
        </p:txBody>
      </p:sp>
      <p:sp>
        <p:nvSpPr>
          <p:cNvPr id="4" name="Content Placeholder 3">
            <a:extLst>
              <a:ext uri="{FF2B5EF4-FFF2-40B4-BE49-F238E27FC236}">
                <a16:creationId xmlns:a16="http://schemas.microsoft.com/office/drawing/2014/main" id="{8C51E0DD-D8C1-49A6-B902-2974D17138A7}"/>
              </a:ext>
            </a:extLst>
          </p:cNvPr>
          <p:cNvSpPr>
            <a:spLocks noGrp="1"/>
          </p:cNvSpPr>
          <p:nvPr>
            <p:ph sz="quarter" idx="14"/>
          </p:nvPr>
        </p:nvSpPr>
        <p:spPr/>
        <p:txBody>
          <a:bodyPr/>
          <a:lstStyle/>
          <a:p>
            <a:r>
              <a:rPr lang="en-US"/>
              <a:t>Alternatively, if you are familiar with the terminal, this can be done by using pip e.g.:</a:t>
            </a:r>
          </a:p>
          <a:p>
            <a:pPr marL="0" indent="0">
              <a:buNone/>
            </a:pPr>
            <a:r>
              <a:rPr lang="en-US">
                <a:latin typeface="Courier New" panose="02070309020205020404" pitchFamily="49" charset="0"/>
              </a:rPr>
              <a:t>  pip install </a:t>
            </a:r>
            <a:r>
              <a:rPr lang="en-US" err="1">
                <a:latin typeface="Courier New" panose="02070309020205020404" pitchFamily="49" charset="0"/>
              </a:rPr>
              <a:t>numpy</a:t>
            </a:r>
            <a:endParaRPr lang="en-US"/>
          </a:p>
          <a:p>
            <a:r>
              <a:rPr lang="en-CH"/>
              <a:t>Alternative package repository</a:t>
            </a:r>
            <a:r>
              <a:rPr lang="en-US"/>
              <a:t>: </a:t>
            </a:r>
            <a:r>
              <a:rPr lang="en-US" err="1"/>
              <a:t>conda</a:t>
            </a:r>
            <a:endParaRPr lang="en-US"/>
          </a:p>
          <a:p>
            <a:pPr marL="0" indent="0">
              <a:buNone/>
            </a:pPr>
            <a:r>
              <a:rPr lang="en-CH"/>
              <a:t> </a:t>
            </a:r>
            <a:r>
              <a:rPr lang="en-US"/>
              <a:t>    </a:t>
            </a:r>
            <a:r>
              <a:rPr lang="en-US" err="1">
                <a:latin typeface="Courier New" panose="02070309020205020404" pitchFamily="49" charset="0"/>
              </a:rPr>
              <a:t>conda</a:t>
            </a:r>
            <a:r>
              <a:rPr lang="en-US">
                <a:latin typeface="Courier New" panose="02070309020205020404" pitchFamily="49" charset="0"/>
              </a:rPr>
              <a:t> install </a:t>
            </a:r>
            <a:r>
              <a:rPr lang="en-US" err="1">
                <a:latin typeface="Courier New" panose="02070309020205020404" pitchFamily="49" charset="0"/>
              </a:rPr>
              <a:t>numpy</a:t>
            </a:r>
            <a:r>
              <a:rPr lang="en-US">
                <a:latin typeface="Courier New" panose="02070309020205020404" pitchFamily="49" charset="0"/>
              </a:rPr>
              <a:t> </a:t>
            </a:r>
          </a:p>
          <a:p>
            <a:endParaRPr lang="en-US">
              <a:latin typeface="Courier New" panose="02070309020205020404" pitchFamily="49" charset="0"/>
            </a:endParaRPr>
          </a:p>
        </p:txBody>
      </p:sp>
    </p:spTree>
    <p:extLst>
      <p:ext uri="{BB962C8B-B14F-4D97-AF65-F5344CB8AC3E}">
        <p14:creationId xmlns:p14="http://schemas.microsoft.com/office/powerpoint/2010/main" val="60057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90AF4BC-0AD3-4B5F-818D-12451F5F3B0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406400" y="361795"/>
            <a:ext cx="11379199" cy="4293062"/>
          </a:xfrm>
        </p:spPr>
      </p:pic>
      <p:sp>
        <p:nvSpPr>
          <p:cNvPr id="5" name="Text Placeholder 4">
            <a:extLst>
              <a:ext uri="{FF2B5EF4-FFF2-40B4-BE49-F238E27FC236}">
                <a16:creationId xmlns:a16="http://schemas.microsoft.com/office/drawing/2014/main" id="{7AA218C8-D402-4B62-B110-1F4135ED189F}"/>
              </a:ext>
            </a:extLst>
          </p:cNvPr>
          <p:cNvSpPr>
            <a:spLocks noGrp="1"/>
          </p:cNvSpPr>
          <p:nvPr>
            <p:ph type="body" sz="quarter" idx="11"/>
          </p:nvPr>
        </p:nvSpPr>
        <p:spPr/>
        <p:txBody>
          <a:bodyPr/>
          <a:lstStyle/>
          <a:p>
            <a:r>
              <a:rPr lang="en-US"/>
              <a:t>How can we manage which libraries are needed within a project?</a:t>
            </a:r>
          </a:p>
        </p:txBody>
      </p:sp>
    </p:spTree>
    <p:extLst>
      <p:ext uri="{BB962C8B-B14F-4D97-AF65-F5344CB8AC3E}">
        <p14:creationId xmlns:p14="http://schemas.microsoft.com/office/powerpoint/2010/main" val="2595328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D83088-CE58-46F8-8973-29A48C9E8CCA}"/>
              </a:ext>
            </a:extLst>
          </p:cNvPr>
          <p:cNvSpPr>
            <a:spLocks noGrp="1"/>
          </p:cNvSpPr>
          <p:nvPr>
            <p:ph type="body" sz="quarter" idx="13"/>
          </p:nvPr>
        </p:nvSpPr>
        <p:spPr/>
        <p:txBody>
          <a:bodyPr/>
          <a:lstStyle/>
          <a:p>
            <a:endParaRPr lang="en-GB"/>
          </a:p>
        </p:txBody>
      </p:sp>
      <p:sp>
        <p:nvSpPr>
          <p:cNvPr id="3" name="Title 2">
            <a:extLst>
              <a:ext uri="{FF2B5EF4-FFF2-40B4-BE49-F238E27FC236}">
                <a16:creationId xmlns:a16="http://schemas.microsoft.com/office/drawing/2014/main" id="{254517A2-F8D3-4188-9004-542CFE7C3821}"/>
              </a:ext>
            </a:extLst>
          </p:cNvPr>
          <p:cNvSpPr>
            <a:spLocks noGrp="1"/>
          </p:cNvSpPr>
          <p:nvPr>
            <p:ph type="title"/>
          </p:nvPr>
        </p:nvSpPr>
        <p:spPr/>
        <p:txBody>
          <a:bodyPr/>
          <a:lstStyle/>
          <a:p>
            <a:r>
              <a:rPr lang="en-GB"/>
              <a:t>pip &amp; </a:t>
            </a:r>
            <a:r>
              <a:rPr lang="en-GB" err="1"/>
              <a:t>requirements.txt</a:t>
            </a:r>
            <a:br>
              <a:rPr lang="en-GB"/>
            </a:br>
            <a:endParaRPr lang="en-GB"/>
          </a:p>
        </p:txBody>
      </p:sp>
      <p:sp>
        <p:nvSpPr>
          <p:cNvPr id="4" name="Content Placeholder 3">
            <a:extLst>
              <a:ext uri="{FF2B5EF4-FFF2-40B4-BE49-F238E27FC236}">
                <a16:creationId xmlns:a16="http://schemas.microsoft.com/office/drawing/2014/main" id="{EDF6F2C3-1006-4712-A3B2-2A37373F6452}"/>
              </a:ext>
            </a:extLst>
          </p:cNvPr>
          <p:cNvSpPr>
            <a:spLocks noGrp="1"/>
          </p:cNvSpPr>
          <p:nvPr>
            <p:ph sz="quarter" idx="14"/>
          </p:nvPr>
        </p:nvSpPr>
        <p:spPr/>
        <p:txBody>
          <a:bodyPr/>
          <a:lstStyle/>
          <a:p>
            <a:r>
              <a:rPr lang="en-GB" dirty="0"/>
              <a:t>pip is a package installer for python.</a:t>
            </a:r>
          </a:p>
          <a:p>
            <a:r>
              <a:rPr lang="en-GB" dirty="0"/>
              <a:t>Example to install </a:t>
            </a:r>
            <a:r>
              <a:rPr lang="en-GB" dirty="0" err="1"/>
              <a:t>numpy</a:t>
            </a:r>
            <a:r>
              <a:rPr lang="en-GB" dirty="0"/>
              <a:t>:</a:t>
            </a:r>
          </a:p>
          <a:p>
            <a:pPr marL="0" indent="0">
              <a:buNone/>
            </a:pPr>
            <a:r>
              <a:rPr lang="en-GB" dirty="0">
                <a:latin typeface="Courier New" panose="02070309020205020404" pitchFamily="49" charset="0"/>
              </a:rPr>
              <a:t>	pip install </a:t>
            </a:r>
            <a:r>
              <a:rPr lang="en-GB" dirty="0" err="1">
                <a:latin typeface="Courier New" panose="02070309020205020404" pitchFamily="49" charset="0"/>
              </a:rPr>
              <a:t>numpy</a:t>
            </a:r>
            <a:endParaRPr lang="en-GB" dirty="0"/>
          </a:p>
          <a:p>
            <a:r>
              <a:rPr lang="en-GB" dirty="0"/>
              <a:t>In order to track which packages are required for a project, we can have a </a:t>
            </a:r>
            <a:r>
              <a:rPr lang="en-GB" dirty="0" err="1"/>
              <a:t>requirements.txt</a:t>
            </a:r>
            <a:r>
              <a:rPr lang="en-GB" dirty="0"/>
              <a:t> file. It includes all </a:t>
            </a:r>
            <a:r>
              <a:rPr lang="en-GB"/>
              <a:t>installed libraries</a:t>
            </a:r>
            <a:endParaRPr lang="en-GB" dirty="0"/>
          </a:p>
          <a:p>
            <a:pPr lvl="1"/>
            <a:r>
              <a:rPr lang="en-GB" dirty="0"/>
              <a:t>To create the requirements file:</a:t>
            </a:r>
          </a:p>
          <a:p>
            <a:pPr marL="628650" lvl="2" indent="0">
              <a:buNone/>
            </a:pPr>
            <a:r>
              <a:rPr lang="en-GB" dirty="0">
                <a:solidFill>
                  <a:schemeClr val="tx2"/>
                </a:solidFill>
                <a:latin typeface="Courier New" panose="02070309020205020404" pitchFamily="49" charset="0"/>
              </a:rPr>
              <a:t>	pip freeze &gt; </a:t>
            </a:r>
            <a:r>
              <a:rPr lang="en-GB" dirty="0" err="1">
                <a:solidFill>
                  <a:schemeClr val="tx2"/>
                </a:solidFill>
                <a:latin typeface="Courier New" panose="02070309020205020404" pitchFamily="49" charset="0"/>
              </a:rPr>
              <a:t>requirements.txt</a:t>
            </a:r>
            <a:endParaRPr lang="en-GB" dirty="0">
              <a:solidFill>
                <a:schemeClr val="tx2"/>
              </a:solidFill>
              <a:latin typeface="Courier New" panose="02070309020205020404" pitchFamily="49" charset="0"/>
            </a:endParaRPr>
          </a:p>
          <a:p>
            <a:pPr lvl="1"/>
            <a:r>
              <a:rPr lang="en-GB" dirty="0"/>
              <a:t>To install from the requirements file:</a:t>
            </a:r>
          </a:p>
          <a:p>
            <a:pPr marL="628650" lvl="2" indent="0">
              <a:buNone/>
            </a:pPr>
            <a:r>
              <a:rPr lang="en-GB" dirty="0">
                <a:solidFill>
                  <a:schemeClr val="tx2"/>
                </a:solidFill>
                <a:latin typeface="Courier New" panose="02070309020205020404" pitchFamily="49" charset="0"/>
              </a:rPr>
              <a:t>	pip install -r </a:t>
            </a:r>
            <a:r>
              <a:rPr lang="en-GB" dirty="0" err="1">
                <a:solidFill>
                  <a:schemeClr val="tx2"/>
                </a:solidFill>
                <a:latin typeface="Courier New" panose="02070309020205020404" pitchFamily="49" charset="0"/>
              </a:rPr>
              <a:t>requirements.txt</a:t>
            </a:r>
            <a:endParaRPr lang="en-GB" dirty="0">
              <a:solidFill>
                <a:schemeClr val="tx2"/>
              </a:solidFill>
              <a:latin typeface="Courier New" panose="02070309020205020404" pitchFamily="49" charset="0"/>
            </a:endParaRPr>
          </a:p>
          <a:p>
            <a:endParaRPr lang="en-GB" dirty="0"/>
          </a:p>
        </p:txBody>
      </p:sp>
      <p:pic>
        <p:nvPicPr>
          <p:cNvPr id="9" name="Picture 8">
            <a:extLst>
              <a:ext uri="{FF2B5EF4-FFF2-40B4-BE49-F238E27FC236}">
                <a16:creationId xmlns:a16="http://schemas.microsoft.com/office/drawing/2014/main" id="{6307BB85-604F-4DDB-ACF6-403E1BA457D4}"/>
              </a:ext>
            </a:extLst>
          </p:cNvPr>
          <p:cNvPicPr>
            <a:picLocks noChangeAspect="1"/>
          </p:cNvPicPr>
          <p:nvPr/>
        </p:nvPicPr>
        <p:blipFill>
          <a:blip r:embed="rId3"/>
          <a:stretch>
            <a:fillRect/>
          </a:stretch>
        </p:blipFill>
        <p:spPr>
          <a:xfrm>
            <a:off x="7081309" y="529394"/>
            <a:ext cx="3295650" cy="2219325"/>
          </a:xfrm>
          <a:prstGeom prst="rect">
            <a:avLst/>
          </a:prstGeom>
        </p:spPr>
      </p:pic>
    </p:spTree>
    <p:extLst>
      <p:ext uri="{BB962C8B-B14F-4D97-AF65-F5344CB8AC3E}">
        <p14:creationId xmlns:p14="http://schemas.microsoft.com/office/powerpoint/2010/main" val="388876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3D7B9-BD5C-4A1E-ABED-A92ADE9E42C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163E370-5989-4387-BFBE-3736D001F866}"/>
              </a:ext>
            </a:extLst>
          </p:cNvPr>
          <p:cNvSpPr>
            <a:spLocks noGrp="1"/>
          </p:cNvSpPr>
          <p:nvPr>
            <p:ph type="title"/>
          </p:nvPr>
        </p:nvSpPr>
        <p:spPr/>
        <p:txBody>
          <a:bodyPr/>
          <a:lstStyle/>
          <a:p>
            <a:r>
              <a:rPr lang="en-CH"/>
              <a:t>Package Version Specifiers</a:t>
            </a:r>
            <a:endParaRPr lang="en-US"/>
          </a:p>
        </p:txBody>
      </p:sp>
      <p:sp>
        <p:nvSpPr>
          <p:cNvPr id="20" name="TextBox 19">
            <a:extLst>
              <a:ext uri="{FF2B5EF4-FFF2-40B4-BE49-F238E27FC236}">
                <a16:creationId xmlns:a16="http://schemas.microsoft.com/office/drawing/2014/main" id="{4B74E6F0-0370-4E6A-8D6D-BD0D87C05EC4}"/>
              </a:ext>
            </a:extLst>
          </p:cNvPr>
          <p:cNvSpPr txBox="1"/>
          <p:nvPr/>
        </p:nvSpPr>
        <p:spPr>
          <a:xfrm>
            <a:off x="406399" y="6113046"/>
            <a:ext cx="7372351" cy="338554"/>
          </a:xfrm>
          <a:prstGeom prst="rect">
            <a:avLst/>
          </a:prstGeom>
          <a:noFill/>
        </p:spPr>
        <p:txBody>
          <a:bodyPr wrap="square">
            <a:spAutoFit/>
          </a:bodyPr>
          <a:lstStyle/>
          <a:p>
            <a:r>
              <a:rPr lang="en-US" sz="1600"/>
              <a:t>Reference: </a:t>
            </a:r>
            <a:r>
              <a:rPr lang="en-US" sz="1600">
                <a:hlinkClick r:id="rId3"/>
              </a:rPr>
              <a:t>https://www.python.org/dev/peps/pep-0440/#version-specifiers</a:t>
            </a:r>
            <a:r>
              <a:rPr lang="en-US" sz="1600"/>
              <a:t> </a:t>
            </a:r>
          </a:p>
        </p:txBody>
      </p:sp>
      <p:graphicFrame>
        <p:nvGraphicFramePr>
          <p:cNvPr id="5" name="Table 5">
            <a:extLst>
              <a:ext uri="{FF2B5EF4-FFF2-40B4-BE49-F238E27FC236}">
                <a16:creationId xmlns:a16="http://schemas.microsoft.com/office/drawing/2014/main" id="{B1D89E05-A289-4924-A4F8-851E47E35BAE}"/>
              </a:ext>
            </a:extLst>
          </p:cNvPr>
          <p:cNvGraphicFramePr>
            <a:graphicFrameLocks noGrp="1"/>
          </p:cNvGraphicFramePr>
          <p:nvPr>
            <p:extLst>
              <p:ext uri="{D42A27DB-BD31-4B8C-83A1-F6EECF244321}">
                <p14:modId xmlns:p14="http://schemas.microsoft.com/office/powerpoint/2010/main" val="2030013922"/>
              </p:ext>
            </p:extLst>
          </p:nvPr>
        </p:nvGraphicFramePr>
        <p:xfrm>
          <a:off x="539748" y="2669878"/>
          <a:ext cx="5556251" cy="2225040"/>
        </p:xfrm>
        <a:graphic>
          <a:graphicData uri="http://schemas.openxmlformats.org/drawingml/2006/table">
            <a:tbl>
              <a:tblPr firstRow="1" bandRow="1"/>
              <a:tblGrid>
                <a:gridCol w="945563">
                  <a:extLst>
                    <a:ext uri="{9D8B030D-6E8A-4147-A177-3AD203B41FA5}">
                      <a16:colId xmlns:a16="http://schemas.microsoft.com/office/drawing/2014/main" val="3256689758"/>
                    </a:ext>
                  </a:extLst>
                </a:gridCol>
                <a:gridCol w="4610688">
                  <a:extLst>
                    <a:ext uri="{9D8B030D-6E8A-4147-A177-3AD203B41FA5}">
                      <a16:colId xmlns:a16="http://schemas.microsoft.com/office/drawing/2014/main" val="2697851539"/>
                    </a:ext>
                  </a:extLst>
                </a:gridCol>
              </a:tblGrid>
              <a:tr h="370840">
                <a:tc>
                  <a:txBody>
                    <a:bodyPr/>
                    <a:lstStyle/>
                    <a:p>
                      <a:r>
                        <a:rPr lang="en-US"/>
                        <a:t>~=</a:t>
                      </a:r>
                    </a:p>
                  </a:txBody>
                  <a:tcPr/>
                </a:tc>
                <a:tc>
                  <a:txBody>
                    <a:bodyPr/>
                    <a:lstStyle/>
                    <a:p>
                      <a:r>
                        <a:rPr lang="de-CH" sz="1800" b="0" i="0" u="none" strike="noStrike" kern="1200">
                          <a:solidFill>
                            <a:schemeClr val="tx1"/>
                          </a:solidFill>
                          <a:effectLst/>
                          <a:latin typeface="+mn-lt"/>
                          <a:ea typeface="+mn-ea"/>
                          <a:cs typeface="+mn-cs"/>
                          <a:hlinkClick r:id="rId4"/>
                        </a:rPr>
                        <a:t>Compatible release</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endParaRPr lang="en-US"/>
                    </a:p>
                  </a:txBody>
                  <a:tcPr/>
                </a:tc>
                <a:extLst>
                  <a:ext uri="{0D108BD9-81ED-4DB2-BD59-A6C34878D82A}">
                    <a16:rowId xmlns:a16="http://schemas.microsoft.com/office/drawing/2014/main" val="3310103366"/>
                  </a:ext>
                </a:extLst>
              </a:tr>
              <a:tr h="370840">
                <a:tc>
                  <a:txBody>
                    <a:bodyPr/>
                    <a:lstStyle/>
                    <a:p>
                      <a:r>
                        <a:rPr lang="en-US"/>
                        <a:t>= =</a:t>
                      </a:r>
                    </a:p>
                  </a:txBody>
                  <a:tcPr/>
                </a:tc>
                <a:tc>
                  <a:txBody>
                    <a:bodyPr/>
                    <a:lstStyle/>
                    <a:p>
                      <a:r>
                        <a:rPr lang="de-CH" sz="1800" b="0" i="0" u="none" strike="noStrike" kern="1200">
                          <a:solidFill>
                            <a:schemeClr val="tx1"/>
                          </a:solidFill>
                          <a:effectLst/>
                          <a:latin typeface="+mn-lt"/>
                          <a:ea typeface="+mn-ea"/>
                          <a:cs typeface="+mn-cs"/>
                          <a:hlinkClick r:id="rId5"/>
                        </a:rPr>
                        <a:t>Version </a:t>
                      </a:r>
                      <a:r>
                        <a:rPr lang="de-CH" sz="1800" b="0" i="0" u="none" strike="noStrike" kern="1200" err="1">
                          <a:solidFill>
                            <a:schemeClr val="tx1"/>
                          </a:solidFill>
                          <a:effectLst/>
                          <a:latin typeface="+mn-lt"/>
                          <a:ea typeface="+mn-ea"/>
                          <a:cs typeface="+mn-cs"/>
                          <a:hlinkClick r:id="rId5"/>
                        </a:rPr>
                        <a:t>matching</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endParaRPr lang="en-US"/>
                    </a:p>
                  </a:txBody>
                  <a:tcPr/>
                </a:tc>
                <a:extLst>
                  <a:ext uri="{0D108BD9-81ED-4DB2-BD59-A6C34878D82A}">
                    <a16:rowId xmlns:a16="http://schemas.microsoft.com/office/drawing/2014/main" val="2640532887"/>
                  </a:ext>
                </a:extLst>
              </a:tr>
              <a:tr h="370840">
                <a:tc>
                  <a:txBody>
                    <a:bodyPr/>
                    <a:lstStyle/>
                    <a:p>
                      <a:r>
                        <a:rPr lang="en-US"/>
                        <a:t>!=</a:t>
                      </a:r>
                    </a:p>
                  </a:txBody>
                  <a:tcPr/>
                </a:tc>
                <a:tc>
                  <a:txBody>
                    <a:bodyPr/>
                    <a:lstStyle/>
                    <a:p>
                      <a:r>
                        <a:rPr lang="de-CH" sz="1800" b="0" i="0" u="none" strike="noStrike" kern="1200">
                          <a:solidFill>
                            <a:schemeClr val="tx1"/>
                          </a:solidFill>
                          <a:effectLst/>
                          <a:latin typeface="+mn-lt"/>
                          <a:ea typeface="+mn-ea"/>
                          <a:cs typeface="+mn-cs"/>
                          <a:hlinkClick r:id="rId6"/>
                        </a:rPr>
                        <a:t>Version </a:t>
                      </a:r>
                      <a:r>
                        <a:rPr lang="de-CH" sz="1800" b="0" i="0" u="none" strike="noStrike" kern="1200" err="1">
                          <a:solidFill>
                            <a:schemeClr val="tx1"/>
                          </a:solidFill>
                          <a:effectLst/>
                          <a:latin typeface="+mn-lt"/>
                          <a:ea typeface="+mn-ea"/>
                          <a:cs typeface="+mn-cs"/>
                          <a:hlinkClick r:id="rId6"/>
                        </a:rPr>
                        <a:t>exclusion</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endParaRPr lang="en-US"/>
                    </a:p>
                  </a:txBody>
                  <a:tcPr/>
                </a:tc>
                <a:extLst>
                  <a:ext uri="{0D108BD9-81ED-4DB2-BD59-A6C34878D82A}">
                    <a16:rowId xmlns:a16="http://schemas.microsoft.com/office/drawing/2014/main" val="3677124642"/>
                  </a:ext>
                </a:extLst>
              </a:tr>
              <a:tr h="370840">
                <a:tc>
                  <a:txBody>
                    <a:bodyPr/>
                    <a:lstStyle/>
                    <a:p>
                      <a:r>
                        <a:rPr lang="en-US"/>
                        <a:t>&lt;=, &gt;=</a:t>
                      </a:r>
                    </a:p>
                  </a:txBody>
                  <a:tcPr/>
                </a:tc>
                <a:tc>
                  <a:txBody>
                    <a:bodyPr/>
                    <a:lstStyle/>
                    <a:p>
                      <a:r>
                        <a:rPr lang="de-CH" sz="1800" b="0" i="0" u="none" strike="noStrike" kern="1200">
                          <a:solidFill>
                            <a:schemeClr val="tx1"/>
                          </a:solidFill>
                          <a:effectLst/>
                          <a:latin typeface="+mn-lt"/>
                          <a:ea typeface="+mn-ea"/>
                          <a:cs typeface="+mn-cs"/>
                          <a:hlinkClick r:id="rId7"/>
                        </a:rPr>
                        <a:t>Inclusive </a:t>
                      </a:r>
                      <a:r>
                        <a:rPr lang="de-CH" sz="1800" b="0" i="0" u="none" strike="noStrike" kern="1200" err="1">
                          <a:solidFill>
                            <a:schemeClr val="tx1"/>
                          </a:solidFill>
                          <a:effectLst/>
                          <a:latin typeface="+mn-lt"/>
                          <a:ea typeface="+mn-ea"/>
                          <a:cs typeface="+mn-cs"/>
                          <a:hlinkClick r:id="rId7"/>
                        </a:rPr>
                        <a:t>ordered</a:t>
                      </a:r>
                      <a:r>
                        <a:rPr lang="de-CH" sz="1800" b="0" i="0" u="none" strike="noStrike" kern="1200">
                          <a:solidFill>
                            <a:schemeClr val="tx1"/>
                          </a:solidFill>
                          <a:effectLst/>
                          <a:latin typeface="+mn-lt"/>
                          <a:ea typeface="+mn-ea"/>
                          <a:cs typeface="+mn-cs"/>
                          <a:hlinkClick r:id="rId7"/>
                        </a:rPr>
                        <a:t> </a:t>
                      </a:r>
                      <a:r>
                        <a:rPr lang="de-CH" sz="1800" b="0" i="0" u="none" strike="noStrike" kern="1200" err="1">
                          <a:solidFill>
                            <a:schemeClr val="tx1"/>
                          </a:solidFill>
                          <a:effectLst/>
                          <a:latin typeface="+mn-lt"/>
                          <a:ea typeface="+mn-ea"/>
                          <a:cs typeface="+mn-cs"/>
                          <a:hlinkClick r:id="rId7"/>
                        </a:rPr>
                        <a:t>comparison</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endParaRPr lang="en-US"/>
                    </a:p>
                  </a:txBody>
                  <a:tcPr/>
                </a:tc>
                <a:extLst>
                  <a:ext uri="{0D108BD9-81ED-4DB2-BD59-A6C34878D82A}">
                    <a16:rowId xmlns:a16="http://schemas.microsoft.com/office/drawing/2014/main" val="3749533586"/>
                  </a:ext>
                </a:extLst>
              </a:tr>
              <a:tr h="370840">
                <a:tc>
                  <a:txBody>
                    <a:bodyPr/>
                    <a:lstStyle/>
                    <a:p>
                      <a:r>
                        <a:rPr lang="en-US"/>
                        <a:t>&lt;, &gt;</a:t>
                      </a:r>
                    </a:p>
                  </a:txBody>
                  <a:tcPr/>
                </a:tc>
                <a:tc>
                  <a:txBody>
                    <a:bodyPr/>
                    <a:lstStyle/>
                    <a:p>
                      <a:r>
                        <a:rPr lang="de-CH" sz="1800" b="0" i="0" u="none" strike="noStrike" kern="1200" err="1">
                          <a:solidFill>
                            <a:schemeClr val="tx1"/>
                          </a:solidFill>
                          <a:effectLst/>
                          <a:latin typeface="+mn-lt"/>
                          <a:ea typeface="+mn-ea"/>
                          <a:cs typeface="+mn-cs"/>
                          <a:hlinkClick r:id="rId8"/>
                        </a:rPr>
                        <a:t>Exclusive</a:t>
                      </a:r>
                      <a:r>
                        <a:rPr lang="de-CH" sz="1800" b="0" i="0" u="none" strike="noStrike" kern="1200">
                          <a:solidFill>
                            <a:schemeClr val="tx1"/>
                          </a:solidFill>
                          <a:effectLst/>
                          <a:latin typeface="+mn-lt"/>
                          <a:ea typeface="+mn-ea"/>
                          <a:cs typeface="+mn-cs"/>
                          <a:hlinkClick r:id="rId8"/>
                        </a:rPr>
                        <a:t> </a:t>
                      </a:r>
                      <a:r>
                        <a:rPr lang="de-CH" sz="1800" b="0" i="0" u="none" strike="noStrike" kern="1200" err="1">
                          <a:solidFill>
                            <a:schemeClr val="tx1"/>
                          </a:solidFill>
                          <a:effectLst/>
                          <a:latin typeface="+mn-lt"/>
                          <a:ea typeface="+mn-ea"/>
                          <a:cs typeface="+mn-cs"/>
                          <a:hlinkClick r:id="rId8"/>
                        </a:rPr>
                        <a:t>ordered</a:t>
                      </a:r>
                      <a:r>
                        <a:rPr lang="de-CH" sz="1800" b="0" i="0" u="none" strike="noStrike" kern="1200">
                          <a:solidFill>
                            <a:schemeClr val="tx1"/>
                          </a:solidFill>
                          <a:effectLst/>
                          <a:latin typeface="+mn-lt"/>
                          <a:ea typeface="+mn-ea"/>
                          <a:cs typeface="+mn-cs"/>
                          <a:hlinkClick r:id="rId8"/>
                        </a:rPr>
                        <a:t> </a:t>
                      </a:r>
                      <a:r>
                        <a:rPr lang="de-CH" sz="1800" b="0" i="0" u="none" strike="noStrike" kern="1200" err="1">
                          <a:solidFill>
                            <a:schemeClr val="tx1"/>
                          </a:solidFill>
                          <a:effectLst/>
                          <a:latin typeface="+mn-lt"/>
                          <a:ea typeface="+mn-ea"/>
                          <a:cs typeface="+mn-cs"/>
                          <a:hlinkClick r:id="rId8"/>
                        </a:rPr>
                        <a:t>comparison</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endParaRPr lang="en-US"/>
                    </a:p>
                  </a:txBody>
                  <a:tcPr/>
                </a:tc>
                <a:extLst>
                  <a:ext uri="{0D108BD9-81ED-4DB2-BD59-A6C34878D82A}">
                    <a16:rowId xmlns:a16="http://schemas.microsoft.com/office/drawing/2014/main" val="4168032228"/>
                  </a:ext>
                </a:extLst>
              </a:tr>
              <a:tr h="370840">
                <a:tc>
                  <a:txBody>
                    <a:bodyPr/>
                    <a:lstStyle/>
                    <a:p>
                      <a:r>
                        <a:rPr lang="en-US"/>
                        <a:t>= = =</a:t>
                      </a:r>
                    </a:p>
                  </a:txBody>
                  <a:tcPr/>
                </a:tc>
                <a:tc>
                  <a:txBody>
                    <a:bodyPr/>
                    <a:lstStyle/>
                    <a:p>
                      <a:r>
                        <a:rPr lang="de-CH" sz="1800" b="0" i="0" u="none" strike="noStrike" kern="1200">
                          <a:solidFill>
                            <a:schemeClr val="tx1"/>
                          </a:solidFill>
                          <a:effectLst/>
                          <a:latin typeface="+mn-lt"/>
                          <a:ea typeface="+mn-ea"/>
                          <a:cs typeface="+mn-cs"/>
                          <a:hlinkClick r:id="rId9"/>
                        </a:rPr>
                        <a:t>Arbitrary equality</a:t>
                      </a:r>
                      <a:r>
                        <a:rPr lang="de-CH" sz="1800" b="0" i="0" kern="1200">
                          <a:solidFill>
                            <a:schemeClr val="tx1"/>
                          </a:solidFill>
                          <a:effectLst/>
                          <a:latin typeface="+mn-lt"/>
                          <a:ea typeface="+mn-ea"/>
                          <a:cs typeface="+mn-cs"/>
                        </a:rPr>
                        <a:t> </a:t>
                      </a:r>
                      <a:r>
                        <a:rPr lang="de-CH" sz="1800" b="0" i="0" kern="1200" err="1">
                          <a:solidFill>
                            <a:schemeClr val="tx1"/>
                          </a:solidFill>
                          <a:effectLst/>
                          <a:latin typeface="+mn-lt"/>
                          <a:ea typeface="+mn-ea"/>
                          <a:cs typeface="+mn-cs"/>
                        </a:rPr>
                        <a:t>clause</a:t>
                      </a:r>
                      <a:r>
                        <a:rPr lang="de-CH" sz="1800" b="0" i="0" kern="1200">
                          <a:solidFill>
                            <a:schemeClr val="tx1"/>
                          </a:solidFill>
                          <a:effectLst/>
                          <a:latin typeface="+mn-lt"/>
                          <a:ea typeface="+mn-ea"/>
                          <a:cs typeface="+mn-cs"/>
                        </a:rPr>
                        <a:t>.</a:t>
                      </a:r>
                      <a:endParaRPr lang="en-US"/>
                    </a:p>
                  </a:txBody>
                  <a:tcPr/>
                </a:tc>
                <a:extLst>
                  <a:ext uri="{0D108BD9-81ED-4DB2-BD59-A6C34878D82A}">
                    <a16:rowId xmlns:a16="http://schemas.microsoft.com/office/drawing/2014/main" val="1933188438"/>
                  </a:ext>
                </a:extLst>
              </a:tr>
            </a:tbl>
          </a:graphicData>
        </a:graphic>
      </p:graphicFrame>
      <p:sp>
        <p:nvSpPr>
          <p:cNvPr id="6" name="TextBox 5">
            <a:extLst>
              <a:ext uri="{FF2B5EF4-FFF2-40B4-BE49-F238E27FC236}">
                <a16:creationId xmlns:a16="http://schemas.microsoft.com/office/drawing/2014/main" id="{FAFF79B5-6EC1-47F4-AC53-351B93B27BFA}"/>
              </a:ext>
            </a:extLst>
          </p:cNvPr>
          <p:cNvSpPr txBox="1"/>
          <p:nvPr/>
        </p:nvSpPr>
        <p:spPr>
          <a:xfrm>
            <a:off x="672096" y="2065912"/>
            <a:ext cx="5758300" cy="457357"/>
          </a:xfrm>
          <a:prstGeom prst="rect">
            <a:avLst/>
          </a:prstGeom>
          <a:noFill/>
        </p:spPr>
        <p:txBody>
          <a:bodyPr wrap="square" lIns="0" tIns="0" rIns="0" bIns="0" rtlCol="0">
            <a:noAutofit/>
          </a:bodyPr>
          <a:lstStyle/>
          <a:p>
            <a:pPr algn="l"/>
            <a:r>
              <a:rPr lang="en-US" sz="2200">
                <a:latin typeface="AA Zuehlke" pitchFamily="2" charset="0"/>
              </a:rPr>
              <a:t>Example: </a:t>
            </a:r>
            <a:r>
              <a:rPr lang="en-US">
                <a:latin typeface="Courier New" panose="02070309020205020404" pitchFamily="49" charset="0"/>
              </a:rPr>
              <a:t>~=0.9, &gt;=1.0, !=1.3.4.*, &lt;2.0</a:t>
            </a:r>
            <a:endParaRPr lang="en-US" sz="2200">
              <a:latin typeface="Courier New" panose="02070309020205020404" pitchFamily="49" charset="0"/>
            </a:endParaRPr>
          </a:p>
        </p:txBody>
      </p:sp>
      <p:pic>
        <p:nvPicPr>
          <p:cNvPr id="8" name="Picture 7">
            <a:extLst>
              <a:ext uri="{FF2B5EF4-FFF2-40B4-BE49-F238E27FC236}">
                <a16:creationId xmlns:a16="http://schemas.microsoft.com/office/drawing/2014/main" id="{CC7F730B-0EA6-466C-BE72-47DA8B957547}"/>
              </a:ext>
            </a:extLst>
          </p:cNvPr>
          <p:cNvPicPr>
            <a:picLocks noChangeAspect="1"/>
          </p:cNvPicPr>
          <p:nvPr/>
        </p:nvPicPr>
        <p:blipFill>
          <a:blip r:embed="rId10"/>
          <a:stretch>
            <a:fillRect/>
          </a:stretch>
        </p:blipFill>
        <p:spPr>
          <a:xfrm>
            <a:off x="7370194" y="2227752"/>
            <a:ext cx="3960684" cy="2667166"/>
          </a:xfrm>
          <a:prstGeom prst="rect">
            <a:avLst/>
          </a:prstGeom>
        </p:spPr>
      </p:pic>
    </p:spTree>
    <p:extLst>
      <p:ext uri="{BB962C8B-B14F-4D97-AF65-F5344CB8AC3E}">
        <p14:creationId xmlns:p14="http://schemas.microsoft.com/office/powerpoint/2010/main" val="3585769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F028DC-A6E2-46B4-AC89-019CB09CCF6F}"/>
              </a:ext>
            </a:extLst>
          </p:cNvPr>
          <p:cNvSpPr>
            <a:spLocks noGrp="1"/>
          </p:cNvSpPr>
          <p:nvPr>
            <p:ph type="body" sz="quarter" idx="13"/>
          </p:nvPr>
        </p:nvSpPr>
        <p:spPr/>
        <p:txBody>
          <a:bodyPr/>
          <a:lstStyle/>
          <a:p>
            <a:endParaRPr lang="de-CH"/>
          </a:p>
        </p:txBody>
      </p:sp>
      <p:sp>
        <p:nvSpPr>
          <p:cNvPr id="3" name="Title 2">
            <a:extLst>
              <a:ext uri="{FF2B5EF4-FFF2-40B4-BE49-F238E27FC236}">
                <a16:creationId xmlns:a16="http://schemas.microsoft.com/office/drawing/2014/main" id="{01D86F18-804B-4E38-B5CF-CABE75F4F592}"/>
              </a:ext>
            </a:extLst>
          </p:cNvPr>
          <p:cNvSpPr>
            <a:spLocks noGrp="1"/>
          </p:cNvSpPr>
          <p:nvPr>
            <p:ph type="title"/>
          </p:nvPr>
        </p:nvSpPr>
        <p:spPr/>
        <p:txBody>
          <a:bodyPr/>
          <a:lstStyle/>
          <a:p>
            <a:r>
              <a:rPr lang="en-CH"/>
              <a:t>pip &amp; requirements.txt</a:t>
            </a:r>
            <a:endParaRPr lang="en-US"/>
          </a:p>
        </p:txBody>
      </p:sp>
      <p:sp>
        <p:nvSpPr>
          <p:cNvPr id="9" name="Content Placeholder 8">
            <a:extLst>
              <a:ext uri="{FF2B5EF4-FFF2-40B4-BE49-F238E27FC236}">
                <a16:creationId xmlns:a16="http://schemas.microsoft.com/office/drawing/2014/main" id="{03165BB5-2F44-4303-88EA-1F88DD7B9A04}"/>
              </a:ext>
            </a:extLst>
          </p:cNvPr>
          <p:cNvSpPr>
            <a:spLocks noGrp="1"/>
          </p:cNvSpPr>
          <p:nvPr>
            <p:ph sz="quarter" idx="14"/>
          </p:nvPr>
        </p:nvSpPr>
        <p:spPr/>
        <p:txBody>
          <a:bodyPr/>
          <a:lstStyle/>
          <a:p>
            <a:r>
              <a:rPr lang="en-CH"/>
              <a:t>Show package in pypi.org</a:t>
            </a:r>
          </a:p>
          <a:p>
            <a:r>
              <a:rPr lang="en-CH"/>
              <a:t>Use pip to install a package</a:t>
            </a:r>
          </a:p>
          <a:p>
            <a:r>
              <a:rPr lang="en-CH"/>
              <a:t>Show usage of package</a:t>
            </a:r>
          </a:p>
          <a:p>
            <a:r>
              <a:rPr lang="en-CH"/>
              <a:t>Show where package is installed</a:t>
            </a:r>
            <a:endParaRPr lang="en-US"/>
          </a:p>
          <a:p>
            <a:r>
              <a:rPr lang="en-US"/>
              <a:t>Show all installed packages: </a:t>
            </a:r>
            <a:r>
              <a:rPr lang="en-GB">
                <a:latin typeface="Courier New" panose="02070309020205020404" pitchFamily="49" charset="0"/>
              </a:rPr>
              <a:t>pip list</a:t>
            </a:r>
            <a:endParaRPr lang="en-CH"/>
          </a:p>
          <a:p>
            <a:r>
              <a:rPr lang="en-CH"/>
              <a:t>Create requirements.txt</a:t>
            </a:r>
          </a:p>
          <a:p>
            <a:r>
              <a:rPr lang="en-CH"/>
              <a:t>Edit requirements.txt file and install from it</a:t>
            </a:r>
          </a:p>
          <a:p>
            <a:r>
              <a:rPr lang="en-CH"/>
              <a:t>Show created dependencies in requirements file</a:t>
            </a:r>
            <a:endParaRPr lang="de-CH"/>
          </a:p>
        </p:txBody>
      </p:sp>
      <p:sp>
        <p:nvSpPr>
          <p:cNvPr id="5" name="Rectangle 4">
            <a:extLst>
              <a:ext uri="{FF2B5EF4-FFF2-40B4-BE49-F238E27FC236}">
                <a16:creationId xmlns:a16="http://schemas.microsoft.com/office/drawing/2014/main" id="{108B58F0-7068-4FD1-957F-EE42C08ED98D}"/>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Demo</a:t>
            </a:r>
          </a:p>
        </p:txBody>
      </p:sp>
    </p:spTree>
    <p:extLst>
      <p:ext uri="{BB962C8B-B14F-4D97-AF65-F5344CB8AC3E}">
        <p14:creationId xmlns:p14="http://schemas.microsoft.com/office/powerpoint/2010/main" val="1547204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ED64722E-16BA-FE57-9155-A930F07B8BCA}"/>
              </a:ext>
            </a:extLst>
          </p:cNvPr>
          <p:cNvSpPr>
            <a:spLocks noGrp="1"/>
          </p:cNvSpPr>
          <p:nvPr>
            <p:ph type="body" sz="quarter" idx="13"/>
          </p:nvPr>
        </p:nvSpPr>
        <p:spPr>
          <a:xfrm>
            <a:off x="406399" y="1126800"/>
            <a:ext cx="11379201" cy="361959"/>
          </a:xfrm>
        </p:spPr>
        <p:txBody>
          <a:bodyPr/>
          <a:lstStyle/>
          <a:p>
            <a:endParaRPr lang="en-US"/>
          </a:p>
        </p:txBody>
      </p:sp>
      <p:sp>
        <p:nvSpPr>
          <p:cNvPr id="2" name="Title 1">
            <a:extLst>
              <a:ext uri="{FF2B5EF4-FFF2-40B4-BE49-F238E27FC236}">
                <a16:creationId xmlns:a16="http://schemas.microsoft.com/office/drawing/2014/main" id="{E1B3B392-E64A-0E48-BBEC-D0B44D9537EA}"/>
              </a:ext>
            </a:extLst>
          </p:cNvPr>
          <p:cNvSpPr>
            <a:spLocks noGrp="1"/>
          </p:cNvSpPr>
          <p:nvPr>
            <p:ph type="title"/>
          </p:nvPr>
        </p:nvSpPr>
        <p:spPr>
          <a:xfrm>
            <a:off x="406400" y="406400"/>
            <a:ext cx="11379200" cy="670063"/>
          </a:xfrm>
        </p:spPr>
        <p:txBody>
          <a:bodyPr anchor="t">
            <a:normAutofit/>
          </a:bodyPr>
          <a:lstStyle/>
          <a:p>
            <a:r>
              <a:rPr lang="en-CH"/>
              <a:t>So when we start a new project, we need to....</a:t>
            </a:r>
          </a:p>
        </p:txBody>
      </p:sp>
      <p:graphicFrame>
        <p:nvGraphicFramePr>
          <p:cNvPr id="9" name="Content Placeholder 6">
            <a:extLst>
              <a:ext uri="{FF2B5EF4-FFF2-40B4-BE49-F238E27FC236}">
                <a16:creationId xmlns:a16="http://schemas.microsoft.com/office/drawing/2014/main" id="{B3351B8E-C462-BB0A-7FFC-79F2BA9EA966}"/>
              </a:ext>
            </a:extLst>
          </p:cNvPr>
          <p:cNvGraphicFramePr>
            <a:graphicFrameLocks noGrp="1"/>
          </p:cNvGraphicFramePr>
          <p:nvPr>
            <p:ph sz="quarter" idx="14"/>
          </p:nvPr>
        </p:nvGraphicFramePr>
        <p:xfrm>
          <a:off x="406398" y="1789353"/>
          <a:ext cx="11379200" cy="466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42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A052D-DD05-5542-AD01-5B2E974AECDB}"/>
              </a:ext>
            </a:extLst>
          </p:cNvPr>
          <p:cNvSpPr>
            <a:spLocks noGrp="1"/>
          </p:cNvSpPr>
          <p:nvPr>
            <p:ph type="body" sz="quarter" idx="11"/>
          </p:nvPr>
        </p:nvSpPr>
        <p:spPr/>
        <p:txBody>
          <a:bodyPr/>
          <a:lstStyle/>
          <a:p>
            <a:r>
              <a:rPr lang="en-US" noProof="0"/>
              <a:t>Python and PyCharm Setup</a:t>
            </a:r>
          </a:p>
        </p:txBody>
      </p:sp>
    </p:spTree>
    <p:extLst>
      <p:ext uri="{BB962C8B-B14F-4D97-AF65-F5344CB8AC3E}">
        <p14:creationId xmlns:p14="http://schemas.microsoft.com/office/powerpoint/2010/main" val="4133209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ED64722E-16BA-FE57-9155-A930F07B8BCA}"/>
              </a:ext>
            </a:extLst>
          </p:cNvPr>
          <p:cNvSpPr>
            <a:spLocks noGrp="1"/>
          </p:cNvSpPr>
          <p:nvPr>
            <p:ph type="body" sz="quarter" idx="13"/>
          </p:nvPr>
        </p:nvSpPr>
        <p:spPr>
          <a:xfrm>
            <a:off x="406399" y="1126800"/>
            <a:ext cx="11379201" cy="361959"/>
          </a:xfrm>
        </p:spPr>
        <p:txBody>
          <a:bodyPr/>
          <a:lstStyle/>
          <a:p>
            <a:endParaRPr lang="en-US"/>
          </a:p>
        </p:txBody>
      </p:sp>
      <p:sp>
        <p:nvSpPr>
          <p:cNvPr id="2" name="Title 1">
            <a:extLst>
              <a:ext uri="{FF2B5EF4-FFF2-40B4-BE49-F238E27FC236}">
                <a16:creationId xmlns:a16="http://schemas.microsoft.com/office/drawing/2014/main" id="{E1B3B392-E64A-0E48-BBEC-D0B44D9537EA}"/>
              </a:ext>
            </a:extLst>
          </p:cNvPr>
          <p:cNvSpPr>
            <a:spLocks noGrp="1"/>
          </p:cNvSpPr>
          <p:nvPr>
            <p:ph type="title"/>
          </p:nvPr>
        </p:nvSpPr>
        <p:spPr>
          <a:xfrm>
            <a:off x="406400" y="406400"/>
            <a:ext cx="11379200" cy="670063"/>
          </a:xfrm>
        </p:spPr>
        <p:txBody>
          <a:bodyPr anchor="t">
            <a:normAutofit/>
          </a:bodyPr>
          <a:lstStyle/>
          <a:p>
            <a:r>
              <a:rPr lang="en-CH"/>
              <a:t>When starting to work on an existing project, we need to....</a:t>
            </a:r>
          </a:p>
        </p:txBody>
      </p:sp>
      <p:graphicFrame>
        <p:nvGraphicFramePr>
          <p:cNvPr id="9" name="Content Placeholder 6">
            <a:extLst>
              <a:ext uri="{FF2B5EF4-FFF2-40B4-BE49-F238E27FC236}">
                <a16:creationId xmlns:a16="http://schemas.microsoft.com/office/drawing/2014/main" id="{B3351B8E-C462-BB0A-7FFC-79F2BA9EA966}"/>
              </a:ext>
            </a:extLst>
          </p:cNvPr>
          <p:cNvGraphicFramePr>
            <a:graphicFrameLocks noGrp="1"/>
          </p:cNvGraphicFramePr>
          <p:nvPr>
            <p:ph sz="quarter" idx="14"/>
          </p:nvPr>
        </p:nvGraphicFramePr>
        <p:xfrm>
          <a:off x="406398" y="1789353"/>
          <a:ext cx="11379200" cy="466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525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Project Setup</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In your virtual environment, install the packages from the </a:t>
            </a:r>
            <a:r>
              <a:rPr lang="en-US" err="1"/>
              <a:t>requirements.txt</a:t>
            </a:r>
            <a:r>
              <a:rPr lang="en-US"/>
              <a:t> file in the repo</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954853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3F1AFC2-57FD-4B40-96E5-CB029D03AD1D}"/>
              </a:ext>
            </a:extLst>
          </p:cNvPr>
          <p:cNvSpPr>
            <a:spLocks noGrp="1"/>
          </p:cNvSpPr>
          <p:nvPr>
            <p:ph type="title"/>
          </p:nvPr>
        </p:nvSpPr>
        <p:spPr/>
        <p:txBody>
          <a:bodyPr/>
          <a:lstStyle/>
          <a:p>
            <a:pPr algn="ctr"/>
            <a:r>
              <a:rPr lang="en-US"/>
              <a:t>Mix &amp; Match</a:t>
            </a:r>
          </a:p>
        </p:txBody>
      </p:sp>
      <p:sp>
        <p:nvSpPr>
          <p:cNvPr id="13" name="Rectangle 12">
            <a:extLst>
              <a:ext uri="{FF2B5EF4-FFF2-40B4-BE49-F238E27FC236}">
                <a16:creationId xmlns:a16="http://schemas.microsoft.com/office/drawing/2014/main" id="{2D515486-532B-49F5-9A8A-9B3A86B1C1E5}"/>
              </a:ext>
            </a:extLst>
          </p:cNvPr>
          <p:cNvSpPr/>
          <p:nvPr/>
        </p:nvSpPr>
        <p:spPr>
          <a:xfrm>
            <a:off x="1083733" y="1854200"/>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requirements.txt</a:t>
            </a:r>
          </a:p>
        </p:txBody>
      </p:sp>
      <p:sp>
        <p:nvSpPr>
          <p:cNvPr id="14" name="Rectangle 13">
            <a:extLst>
              <a:ext uri="{FF2B5EF4-FFF2-40B4-BE49-F238E27FC236}">
                <a16:creationId xmlns:a16="http://schemas.microsoft.com/office/drawing/2014/main" id="{1ACFD2C3-33DF-44E0-B325-5019B53890A1}"/>
              </a:ext>
            </a:extLst>
          </p:cNvPr>
          <p:cNvSpPr/>
          <p:nvPr/>
        </p:nvSpPr>
        <p:spPr>
          <a:xfrm>
            <a:off x="1083733" y="3835398"/>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Version control</a:t>
            </a:r>
          </a:p>
        </p:txBody>
      </p:sp>
      <p:sp>
        <p:nvSpPr>
          <p:cNvPr id="15" name="Rectangle 14">
            <a:extLst>
              <a:ext uri="{FF2B5EF4-FFF2-40B4-BE49-F238E27FC236}">
                <a16:creationId xmlns:a16="http://schemas.microsoft.com/office/drawing/2014/main" id="{C79E7D1D-2747-412B-84C4-197D216A51F1}"/>
              </a:ext>
            </a:extLst>
          </p:cNvPr>
          <p:cNvSpPr/>
          <p:nvPr/>
        </p:nvSpPr>
        <p:spPr>
          <a:xfrm>
            <a:off x="1083733" y="4826000"/>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a:t>
            </a:r>
            <a:r>
              <a:rPr lang="en-US" sz="2200" err="1">
                <a:latin typeface="AA Zuehlke" pitchFamily="2" charset="0"/>
              </a:rPr>
              <a:t>gitignore</a:t>
            </a:r>
            <a:endParaRPr lang="en-US" sz="2200">
              <a:latin typeface="AA Zuehlke" pitchFamily="2" charset="0"/>
            </a:endParaRPr>
          </a:p>
        </p:txBody>
      </p:sp>
      <p:sp>
        <p:nvSpPr>
          <p:cNvPr id="16" name="Rectangle 15">
            <a:extLst>
              <a:ext uri="{FF2B5EF4-FFF2-40B4-BE49-F238E27FC236}">
                <a16:creationId xmlns:a16="http://schemas.microsoft.com/office/drawing/2014/main" id="{F17CF0E1-11A8-4D91-AA03-9C4A2A175664}"/>
              </a:ext>
            </a:extLst>
          </p:cNvPr>
          <p:cNvSpPr/>
          <p:nvPr/>
        </p:nvSpPr>
        <p:spPr>
          <a:xfrm>
            <a:off x="1083733" y="2836332"/>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venv</a:t>
            </a:r>
          </a:p>
        </p:txBody>
      </p:sp>
      <p:sp>
        <p:nvSpPr>
          <p:cNvPr id="18" name="Rectangle 17">
            <a:extLst>
              <a:ext uri="{FF2B5EF4-FFF2-40B4-BE49-F238E27FC236}">
                <a16:creationId xmlns:a16="http://schemas.microsoft.com/office/drawing/2014/main" id="{3C752C8F-E4C4-444F-AE6E-4A28C92B0437}"/>
              </a:ext>
            </a:extLst>
          </p:cNvPr>
          <p:cNvSpPr/>
          <p:nvPr/>
        </p:nvSpPr>
        <p:spPr>
          <a:xfrm>
            <a:off x="4978399" y="28447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de-DE" sz="2200">
                <a:latin typeface="AA Zuehlke" pitchFamily="2" charset="0"/>
              </a:rPr>
              <a:t>The practice of tracking and managing changes to code</a:t>
            </a:r>
            <a:endParaRPr lang="en-US" sz="2200">
              <a:latin typeface="AA Zuehlke" pitchFamily="2" charset="0"/>
            </a:endParaRPr>
          </a:p>
        </p:txBody>
      </p:sp>
      <p:sp>
        <p:nvSpPr>
          <p:cNvPr id="19" name="Rectangle 18">
            <a:extLst>
              <a:ext uri="{FF2B5EF4-FFF2-40B4-BE49-F238E27FC236}">
                <a16:creationId xmlns:a16="http://schemas.microsoft.com/office/drawing/2014/main" id="{38CC7F1B-7C62-4187-B218-2F540E0538ED}"/>
              </a:ext>
            </a:extLst>
          </p:cNvPr>
          <p:cNvSpPr/>
          <p:nvPr/>
        </p:nvSpPr>
        <p:spPr>
          <a:xfrm>
            <a:off x="4978398" y="3843866"/>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Contains a list of all files that you do not want to be shared to repo</a:t>
            </a:r>
          </a:p>
        </p:txBody>
      </p:sp>
      <p:sp>
        <p:nvSpPr>
          <p:cNvPr id="20" name="Rectangle 19">
            <a:extLst>
              <a:ext uri="{FF2B5EF4-FFF2-40B4-BE49-F238E27FC236}">
                <a16:creationId xmlns:a16="http://schemas.microsoft.com/office/drawing/2014/main" id="{EC8F3250-CC92-49EF-AE8F-73E156FEA569}"/>
              </a:ext>
            </a:extLst>
          </p:cNvPr>
          <p:cNvSpPr/>
          <p:nvPr/>
        </p:nvSpPr>
        <p:spPr>
          <a:xfrm>
            <a:off x="4978399" y="48259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Contains a simple list of all used packages</a:t>
            </a:r>
          </a:p>
        </p:txBody>
      </p:sp>
      <p:sp>
        <p:nvSpPr>
          <p:cNvPr id="21" name="Rectangle 20">
            <a:extLst>
              <a:ext uri="{FF2B5EF4-FFF2-40B4-BE49-F238E27FC236}">
                <a16:creationId xmlns:a16="http://schemas.microsoft.com/office/drawing/2014/main" id="{B39478FD-3877-4759-AAF4-013968B2DB8C}"/>
              </a:ext>
            </a:extLst>
          </p:cNvPr>
          <p:cNvSpPr/>
          <p:nvPr/>
        </p:nvSpPr>
        <p:spPr>
          <a:xfrm>
            <a:off x="4978399" y="18541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Installs the packages in a separate folder than the basic python installation.</a:t>
            </a:r>
          </a:p>
        </p:txBody>
      </p:sp>
    </p:spTree>
    <p:extLst>
      <p:ext uri="{BB962C8B-B14F-4D97-AF65-F5344CB8AC3E}">
        <p14:creationId xmlns:p14="http://schemas.microsoft.com/office/powerpoint/2010/main" val="1659037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3F1AFC2-57FD-4B40-96E5-CB029D03AD1D}"/>
              </a:ext>
            </a:extLst>
          </p:cNvPr>
          <p:cNvSpPr>
            <a:spLocks noGrp="1"/>
          </p:cNvSpPr>
          <p:nvPr>
            <p:ph type="title"/>
          </p:nvPr>
        </p:nvSpPr>
        <p:spPr/>
        <p:txBody>
          <a:bodyPr/>
          <a:lstStyle/>
          <a:p>
            <a:pPr algn="ctr"/>
            <a:r>
              <a:rPr lang="en-US"/>
              <a:t>Mix &amp; Match - Solution</a:t>
            </a:r>
          </a:p>
        </p:txBody>
      </p:sp>
      <p:cxnSp>
        <p:nvCxnSpPr>
          <p:cNvPr id="5" name="Straight Connector 4">
            <a:extLst>
              <a:ext uri="{FF2B5EF4-FFF2-40B4-BE49-F238E27FC236}">
                <a16:creationId xmlns:a16="http://schemas.microsoft.com/office/drawing/2014/main" id="{BF0178DC-D923-4E0D-99D0-E651F21FAA6A}"/>
              </a:ext>
            </a:extLst>
          </p:cNvPr>
          <p:cNvCxnSpPr>
            <a:cxnSpLocks/>
          </p:cNvCxnSpPr>
          <p:nvPr/>
        </p:nvCxnSpPr>
        <p:spPr>
          <a:xfrm>
            <a:off x="3962399" y="2226734"/>
            <a:ext cx="1016000" cy="297179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08F4E0-E690-4015-9A84-134006B4D8D5}"/>
              </a:ext>
            </a:extLst>
          </p:cNvPr>
          <p:cNvCxnSpPr>
            <a:cxnSpLocks/>
          </p:cNvCxnSpPr>
          <p:nvPr/>
        </p:nvCxnSpPr>
        <p:spPr>
          <a:xfrm flipV="1">
            <a:off x="3962399" y="3217333"/>
            <a:ext cx="1016000" cy="9906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659D03-F101-4C60-9AB3-E32699566D9C}"/>
              </a:ext>
            </a:extLst>
          </p:cNvPr>
          <p:cNvCxnSpPr>
            <a:cxnSpLocks/>
          </p:cNvCxnSpPr>
          <p:nvPr/>
        </p:nvCxnSpPr>
        <p:spPr>
          <a:xfrm flipV="1">
            <a:off x="3962399" y="4216400"/>
            <a:ext cx="1015999" cy="98213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F98A406-4F0D-451F-BDF9-A05FB4FA100E}"/>
              </a:ext>
            </a:extLst>
          </p:cNvPr>
          <p:cNvCxnSpPr>
            <a:cxnSpLocks/>
            <a:endCxn id="29" idx="1"/>
          </p:cNvCxnSpPr>
          <p:nvPr/>
        </p:nvCxnSpPr>
        <p:spPr>
          <a:xfrm flipV="1">
            <a:off x="3962399" y="2226733"/>
            <a:ext cx="1016000" cy="98213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62037BB-C74D-49FC-A582-C15D91F9D8DF}"/>
              </a:ext>
            </a:extLst>
          </p:cNvPr>
          <p:cNvSpPr/>
          <p:nvPr/>
        </p:nvSpPr>
        <p:spPr>
          <a:xfrm>
            <a:off x="1083733" y="1854200"/>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requirements.txt</a:t>
            </a:r>
          </a:p>
        </p:txBody>
      </p:sp>
      <p:sp>
        <p:nvSpPr>
          <p:cNvPr id="25" name="Rectangle 24">
            <a:extLst>
              <a:ext uri="{FF2B5EF4-FFF2-40B4-BE49-F238E27FC236}">
                <a16:creationId xmlns:a16="http://schemas.microsoft.com/office/drawing/2014/main" id="{80F7C733-728D-4AD1-A120-76244FD8F0D5}"/>
              </a:ext>
            </a:extLst>
          </p:cNvPr>
          <p:cNvSpPr/>
          <p:nvPr/>
        </p:nvSpPr>
        <p:spPr>
          <a:xfrm>
            <a:off x="1083733" y="2836332"/>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venv</a:t>
            </a:r>
          </a:p>
        </p:txBody>
      </p:sp>
      <p:sp>
        <p:nvSpPr>
          <p:cNvPr id="29" name="Rectangle 28">
            <a:extLst>
              <a:ext uri="{FF2B5EF4-FFF2-40B4-BE49-F238E27FC236}">
                <a16:creationId xmlns:a16="http://schemas.microsoft.com/office/drawing/2014/main" id="{CFD9DBA9-85B6-4CC1-BD13-E594D3E93CA3}"/>
              </a:ext>
            </a:extLst>
          </p:cNvPr>
          <p:cNvSpPr/>
          <p:nvPr/>
        </p:nvSpPr>
        <p:spPr>
          <a:xfrm>
            <a:off x="4978399" y="18541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Installs the packages in a separate folder than the basic python installation.</a:t>
            </a:r>
          </a:p>
        </p:txBody>
      </p:sp>
      <p:sp>
        <p:nvSpPr>
          <p:cNvPr id="2" name="Rectangle 1">
            <a:extLst>
              <a:ext uri="{FF2B5EF4-FFF2-40B4-BE49-F238E27FC236}">
                <a16:creationId xmlns:a16="http://schemas.microsoft.com/office/drawing/2014/main" id="{ADC717B6-8109-9B1D-7462-9C47C2D9B54E}"/>
              </a:ext>
            </a:extLst>
          </p:cNvPr>
          <p:cNvSpPr/>
          <p:nvPr/>
        </p:nvSpPr>
        <p:spPr>
          <a:xfrm>
            <a:off x="1083733" y="3835398"/>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Version control</a:t>
            </a:r>
          </a:p>
        </p:txBody>
      </p:sp>
      <p:sp>
        <p:nvSpPr>
          <p:cNvPr id="3" name="Rectangle 2">
            <a:extLst>
              <a:ext uri="{FF2B5EF4-FFF2-40B4-BE49-F238E27FC236}">
                <a16:creationId xmlns:a16="http://schemas.microsoft.com/office/drawing/2014/main" id="{4214A77F-8541-21AC-186A-0AFF83C5530A}"/>
              </a:ext>
            </a:extLst>
          </p:cNvPr>
          <p:cNvSpPr/>
          <p:nvPr/>
        </p:nvSpPr>
        <p:spPr>
          <a:xfrm>
            <a:off x="1083733" y="4826000"/>
            <a:ext cx="2878666" cy="74506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a:t>
            </a:r>
            <a:r>
              <a:rPr lang="en-US" sz="2200" err="1">
                <a:latin typeface="AA Zuehlke" pitchFamily="2" charset="0"/>
              </a:rPr>
              <a:t>gitignore</a:t>
            </a:r>
            <a:endParaRPr lang="en-US" sz="2200">
              <a:latin typeface="AA Zuehlke" pitchFamily="2" charset="0"/>
            </a:endParaRPr>
          </a:p>
        </p:txBody>
      </p:sp>
      <p:sp>
        <p:nvSpPr>
          <p:cNvPr id="4" name="Rectangle 3">
            <a:extLst>
              <a:ext uri="{FF2B5EF4-FFF2-40B4-BE49-F238E27FC236}">
                <a16:creationId xmlns:a16="http://schemas.microsoft.com/office/drawing/2014/main" id="{E05A7CE4-DABA-C35C-D6D4-4AB1E2B73610}"/>
              </a:ext>
            </a:extLst>
          </p:cNvPr>
          <p:cNvSpPr/>
          <p:nvPr/>
        </p:nvSpPr>
        <p:spPr>
          <a:xfrm>
            <a:off x="4978399" y="28447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de-DE" sz="2200">
                <a:latin typeface="AA Zuehlke" pitchFamily="2" charset="0"/>
              </a:rPr>
              <a:t>The practice of tracking and managing changes to code</a:t>
            </a:r>
            <a:endParaRPr lang="en-US" sz="2200">
              <a:latin typeface="AA Zuehlke" pitchFamily="2" charset="0"/>
            </a:endParaRPr>
          </a:p>
        </p:txBody>
      </p:sp>
      <p:sp>
        <p:nvSpPr>
          <p:cNvPr id="6" name="Rectangle 5">
            <a:extLst>
              <a:ext uri="{FF2B5EF4-FFF2-40B4-BE49-F238E27FC236}">
                <a16:creationId xmlns:a16="http://schemas.microsoft.com/office/drawing/2014/main" id="{02C28022-8333-0829-D0B7-8FF877BFB5E4}"/>
              </a:ext>
            </a:extLst>
          </p:cNvPr>
          <p:cNvSpPr/>
          <p:nvPr/>
        </p:nvSpPr>
        <p:spPr>
          <a:xfrm>
            <a:off x="4978398" y="3843866"/>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Contains a list of all files that you do not want to be shared to repo</a:t>
            </a:r>
          </a:p>
        </p:txBody>
      </p:sp>
      <p:sp>
        <p:nvSpPr>
          <p:cNvPr id="10" name="Rectangle 9">
            <a:extLst>
              <a:ext uri="{FF2B5EF4-FFF2-40B4-BE49-F238E27FC236}">
                <a16:creationId xmlns:a16="http://schemas.microsoft.com/office/drawing/2014/main" id="{9E297ECA-9D64-D379-4E21-99696B36A719}"/>
              </a:ext>
            </a:extLst>
          </p:cNvPr>
          <p:cNvSpPr/>
          <p:nvPr/>
        </p:nvSpPr>
        <p:spPr>
          <a:xfrm>
            <a:off x="4978399" y="4825999"/>
            <a:ext cx="6239933" cy="7450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latin typeface="AA Zuehlke" pitchFamily="2" charset="0"/>
              </a:rPr>
              <a:t>Contains a simple list of all used packages</a:t>
            </a:r>
          </a:p>
        </p:txBody>
      </p:sp>
    </p:spTree>
    <p:extLst>
      <p:ext uri="{BB962C8B-B14F-4D97-AF65-F5344CB8AC3E}">
        <p14:creationId xmlns:p14="http://schemas.microsoft.com/office/powerpoint/2010/main" val="1561490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09587F-57D2-DB48-8055-9B87985CBE6B}"/>
              </a:ext>
            </a:extLst>
          </p:cNvPr>
          <p:cNvSpPr>
            <a:spLocks noGrp="1"/>
          </p:cNvSpPr>
          <p:nvPr>
            <p:ph type="body" sz="quarter" idx="11"/>
          </p:nvPr>
        </p:nvSpPr>
        <p:spPr/>
        <p:txBody>
          <a:bodyPr/>
          <a:lstStyle/>
          <a:p>
            <a:r>
              <a:rPr lang="en-US"/>
              <a:t>What is Clean Code?</a:t>
            </a:r>
          </a:p>
        </p:txBody>
      </p:sp>
    </p:spTree>
    <p:extLst>
      <p:ext uri="{BB962C8B-B14F-4D97-AF65-F5344CB8AC3E}">
        <p14:creationId xmlns:p14="http://schemas.microsoft.com/office/powerpoint/2010/main" val="2910792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Discussion: Good Code vs. Bad Code</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What makes code good?</a:t>
            </a:r>
          </a:p>
          <a:p>
            <a:r>
              <a:rPr lang="en-US"/>
              <a:t>What makes it bad?</a:t>
            </a:r>
          </a:p>
          <a:p>
            <a:pPr marL="0" indent="0">
              <a:buNone/>
            </a:pPr>
            <a:endParaRPr lang="en-US"/>
          </a:p>
          <a:p>
            <a:pPr marL="0" indent="0">
              <a:buNone/>
            </a:pPr>
            <a:r>
              <a:rPr lang="en-US"/>
              <a:t> </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a:t>Discussion</a:t>
            </a:r>
            <a:endParaRPr lang="en-US" sz="2200">
              <a:latin typeface="AA Zuehlke" pitchFamily="2" charset="0"/>
            </a:endParaRPr>
          </a:p>
        </p:txBody>
      </p:sp>
      <p:sp>
        <p:nvSpPr>
          <p:cNvPr id="6" name="Rectangle 5">
            <a:extLst>
              <a:ext uri="{FF2B5EF4-FFF2-40B4-BE49-F238E27FC236}">
                <a16:creationId xmlns:a16="http://schemas.microsoft.com/office/drawing/2014/main" id="{A592A3BF-8E0B-4A52-B262-DD669FF77E48}"/>
              </a:ext>
            </a:extLst>
          </p:cNvPr>
          <p:cNvSpPr/>
          <p:nvPr/>
        </p:nvSpPr>
        <p:spPr>
          <a:xfrm>
            <a:off x="2648889" y="2835339"/>
            <a:ext cx="6998998" cy="283213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7" name="Rectangle 6">
            <a:extLst>
              <a:ext uri="{FF2B5EF4-FFF2-40B4-BE49-F238E27FC236}">
                <a16:creationId xmlns:a16="http://schemas.microsoft.com/office/drawing/2014/main" id="{0882DD5D-FEEE-4552-A9FC-032AEB1F77E8}"/>
              </a:ext>
            </a:extLst>
          </p:cNvPr>
          <p:cNvSpPr/>
          <p:nvPr/>
        </p:nvSpPr>
        <p:spPr>
          <a:xfrm>
            <a:off x="4920905" y="4862103"/>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8" name="Rectangle 7">
            <a:extLst>
              <a:ext uri="{FF2B5EF4-FFF2-40B4-BE49-F238E27FC236}">
                <a16:creationId xmlns:a16="http://schemas.microsoft.com/office/drawing/2014/main" id="{1490A317-5C99-4C3D-8127-BAA1C0A94EE4}"/>
              </a:ext>
            </a:extLst>
          </p:cNvPr>
          <p:cNvSpPr/>
          <p:nvPr/>
        </p:nvSpPr>
        <p:spPr>
          <a:xfrm>
            <a:off x="4272322" y="3955656"/>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9" name="Rectangle 8">
            <a:extLst>
              <a:ext uri="{FF2B5EF4-FFF2-40B4-BE49-F238E27FC236}">
                <a16:creationId xmlns:a16="http://schemas.microsoft.com/office/drawing/2014/main" id="{F50F4D09-8F68-4714-BFC1-544B331C66CE}"/>
              </a:ext>
            </a:extLst>
          </p:cNvPr>
          <p:cNvSpPr/>
          <p:nvPr/>
        </p:nvSpPr>
        <p:spPr>
          <a:xfrm>
            <a:off x="4324277" y="5259916"/>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0" name="Rectangle 9">
            <a:extLst>
              <a:ext uri="{FF2B5EF4-FFF2-40B4-BE49-F238E27FC236}">
                <a16:creationId xmlns:a16="http://schemas.microsoft.com/office/drawing/2014/main" id="{753D3F52-04AA-4E9C-A1EE-F2BC2C47D83D}"/>
              </a:ext>
            </a:extLst>
          </p:cNvPr>
          <p:cNvSpPr/>
          <p:nvPr/>
        </p:nvSpPr>
        <p:spPr>
          <a:xfrm>
            <a:off x="3555673" y="3733978"/>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1" name="Rectangle 10">
            <a:extLst>
              <a:ext uri="{FF2B5EF4-FFF2-40B4-BE49-F238E27FC236}">
                <a16:creationId xmlns:a16="http://schemas.microsoft.com/office/drawing/2014/main" id="{A7F82326-36C0-49BD-B296-B98138FED4A4}"/>
              </a:ext>
            </a:extLst>
          </p:cNvPr>
          <p:cNvSpPr/>
          <p:nvPr/>
        </p:nvSpPr>
        <p:spPr>
          <a:xfrm>
            <a:off x="4267703" y="4374899"/>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2" name="Rectangle 11">
            <a:extLst>
              <a:ext uri="{FF2B5EF4-FFF2-40B4-BE49-F238E27FC236}">
                <a16:creationId xmlns:a16="http://schemas.microsoft.com/office/drawing/2014/main" id="{1801E706-4BA7-4EDD-AE2B-0B35EF1F97D2}"/>
              </a:ext>
            </a:extLst>
          </p:cNvPr>
          <p:cNvSpPr/>
          <p:nvPr/>
        </p:nvSpPr>
        <p:spPr>
          <a:xfrm>
            <a:off x="4992758" y="4374899"/>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3" name="Rectangle 12">
            <a:extLst>
              <a:ext uri="{FF2B5EF4-FFF2-40B4-BE49-F238E27FC236}">
                <a16:creationId xmlns:a16="http://schemas.microsoft.com/office/drawing/2014/main" id="{1A7E312F-DF6D-4089-B4F1-C15738B4A4F8}"/>
              </a:ext>
            </a:extLst>
          </p:cNvPr>
          <p:cNvSpPr/>
          <p:nvPr/>
        </p:nvSpPr>
        <p:spPr>
          <a:xfrm>
            <a:off x="3598067" y="4736721"/>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4" name="Rectangle 13">
            <a:extLst>
              <a:ext uri="{FF2B5EF4-FFF2-40B4-BE49-F238E27FC236}">
                <a16:creationId xmlns:a16="http://schemas.microsoft.com/office/drawing/2014/main" id="{9C67E1ED-D028-432F-9EA2-D9B52BA49B7D}"/>
              </a:ext>
            </a:extLst>
          </p:cNvPr>
          <p:cNvSpPr/>
          <p:nvPr/>
        </p:nvSpPr>
        <p:spPr>
          <a:xfrm>
            <a:off x="3450285" y="4374898"/>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5" name="Rectangle 14">
            <a:extLst>
              <a:ext uri="{FF2B5EF4-FFF2-40B4-BE49-F238E27FC236}">
                <a16:creationId xmlns:a16="http://schemas.microsoft.com/office/drawing/2014/main" id="{8481355F-6D08-44BE-A65C-B7C042E3363F}"/>
              </a:ext>
            </a:extLst>
          </p:cNvPr>
          <p:cNvSpPr/>
          <p:nvPr/>
        </p:nvSpPr>
        <p:spPr>
          <a:xfrm>
            <a:off x="6580805" y="3721569"/>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6" name="Rectangle 15">
            <a:extLst>
              <a:ext uri="{FF2B5EF4-FFF2-40B4-BE49-F238E27FC236}">
                <a16:creationId xmlns:a16="http://schemas.microsoft.com/office/drawing/2014/main" id="{CD7A044B-066A-4D4C-84A1-2085A0B707CA}"/>
              </a:ext>
            </a:extLst>
          </p:cNvPr>
          <p:cNvSpPr/>
          <p:nvPr/>
        </p:nvSpPr>
        <p:spPr>
          <a:xfrm>
            <a:off x="8291369" y="4257912"/>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7" name="Rectangle 16">
            <a:extLst>
              <a:ext uri="{FF2B5EF4-FFF2-40B4-BE49-F238E27FC236}">
                <a16:creationId xmlns:a16="http://schemas.microsoft.com/office/drawing/2014/main" id="{4AEC4F3F-EAFD-407A-ABAA-77467472C3CC}"/>
              </a:ext>
            </a:extLst>
          </p:cNvPr>
          <p:cNvSpPr/>
          <p:nvPr/>
        </p:nvSpPr>
        <p:spPr>
          <a:xfrm>
            <a:off x="7408110" y="3525829"/>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8" name="Rectangle 17">
            <a:extLst>
              <a:ext uri="{FF2B5EF4-FFF2-40B4-BE49-F238E27FC236}">
                <a16:creationId xmlns:a16="http://schemas.microsoft.com/office/drawing/2014/main" id="{DA5A5A6B-7ADF-4B14-966F-322C74D14758}"/>
              </a:ext>
            </a:extLst>
          </p:cNvPr>
          <p:cNvSpPr/>
          <p:nvPr/>
        </p:nvSpPr>
        <p:spPr>
          <a:xfrm>
            <a:off x="6908757" y="4100275"/>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9" name="Rectangle 18">
            <a:extLst>
              <a:ext uri="{FF2B5EF4-FFF2-40B4-BE49-F238E27FC236}">
                <a16:creationId xmlns:a16="http://schemas.microsoft.com/office/drawing/2014/main" id="{5B73143D-D606-46C6-8457-CB36D5C998E3}"/>
              </a:ext>
            </a:extLst>
          </p:cNvPr>
          <p:cNvSpPr/>
          <p:nvPr/>
        </p:nvSpPr>
        <p:spPr>
          <a:xfrm>
            <a:off x="7852508" y="4802143"/>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0" name="Rectangle 19">
            <a:extLst>
              <a:ext uri="{FF2B5EF4-FFF2-40B4-BE49-F238E27FC236}">
                <a16:creationId xmlns:a16="http://schemas.microsoft.com/office/drawing/2014/main" id="{A50AAA17-3CD3-4F9B-9EFC-DA6E1F957AC7}"/>
              </a:ext>
            </a:extLst>
          </p:cNvPr>
          <p:cNvSpPr/>
          <p:nvPr/>
        </p:nvSpPr>
        <p:spPr>
          <a:xfrm>
            <a:off x="8420799" y="3701491"/>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1" name="Rectangle 20">
            <a:extLst>
              <a:ext uri="{FF2B5EF4-FFF2-40B4-BE49-F238E27FC236}">
                <a16:creationId xmlns:a16="http://schemas.microsoft.com/office/drawing/2014/main" id="{45A7A586-D797-4F1F-A9FB-34B6A7FE5760}"/>
              </a:ext>
            </a:extLst>
          </p:cNvPr>
          <p:cNvSpPr/>
          <p:nvPr/>
        </p:nvSpPr>
        <p:spPr>
          <a:xfrm>
            <a:off x="6631126" y="4511741"/>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2" name="Rectangle 21">
            <a:extLst>
              <a:ext uri="{FF2B5EF4-FFF2-40B4-BE49-F238E27FC236}">
                <a16:creationId xmlns:a16="http://schemas.microsoft.com/office/drawing/2014/main" id="{856AB41D-6327-4D33-8823-087D47693377}"/>
              </a:ext>
            </a:extLst>
          </p:cNvPr>
          <p:cNvSpPr/>
          <p:nvPr/>
        </p:nvSpPr>
        <p:spPr>
          <a:xfrm>
            <a:off x="6735987" y="4962690"/>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3" name="Rectangle 22">
            <a:extLst>
              <a:ext uri="{FF2B5EF4-FFF2-40B4-BE49-F238E27FC236}">
                <a16:creationId xmlns:a16="http://schemas.microsoft.com/office/drawing/2014/main" id="{5AFD212F-05AA-4D6D-8C1E-E6DCB039D335}"/>
              </a:ext>
            </a:extLst>
          </p:cNvPr>
          <p:cNvSpPr/>
          <p:nvPr/>
        </p:nvSpPr>
        <p:spPr>
          <a:xfrm>
            <a:off x="7576635" y="3939895"/>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4" name="Rectangle 23">
            <a:extLst>
              <a:ext uri="{FF2B5EF4-FFF2-40B4-BE49-F238E27FC236}">
                <a16:creationId xmlns:a16="http://schemas.microsoft.com/office/drawing/2014/main" id="{C10CC971-6BA6-4A71-9CD5-38C43A22F943}"/>
              </a:ext>
            </a:extLst>
          </p:cNvPr>
          <p:cNvSpPr/>
          <p:nvPr/>
        </p:nvSpPr>
        <p:spPr>
          <a:xfrm>
            <a:off x="8551069" y="4811562"/>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5" name="Rectangle 24">
            <a:extLst>
              <a:ext uri="{FF2B5EF4-FFF2-40B4-BE49-F238E27FC236}">
                <a16:creationId xmlns:a16="http://schemas.microsoft.com/office/drawing/2014/main" id="{CF9FBAF7-E771-4D48-8138-9213C010D6B7}"/>
              </a:ext>
            </a:extLst>
          </p:cNvPr>
          <p:cNvSpPr/>
          <p:nvPr/>
        </p:nvSpPr>
        <p:spPr>
          <a:xfrm>
            <a:off x="2819833" y="3917676"/>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26" name="Rectangle 25">
            <a:extLst>
              <a:ext uri="{FF2B5EF4-FFF2-40B4-BE49-F238E27FC236}">
                <a16:creationId xmlns:a16="http://schemas.microsoft.com/office/drawing/2014/main" id="{C2A102E4-822A-4F78-A60B-4759E3C14BA0}"/>
              </a:ext>
            </a:extLst>
          </p:cNvPr>
          <p:cNvSpPr/>
          <p:nvPr/>
        </p:nvSpPr>
        <p:spPr>
          <a:xfrm>
            <a:off x="5082259" y="3839320"/>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cxnSp>
        <p:nvCxnSpPr>
          <p:cNvPr id="27" name="Straight Connector 26">
            <a:extLst>
              <a:ext uri="{FF2B5EF4-FFF2-40B4-BE49-F238E27FC236}">
                <a16:creationId xmlns:a16="http://schemas.microsoft.com/office/drawing/2014/main" id="{2A16F795-42F9-4C05-9BE7-280E74BDC8F0}"/>
              </a:ext>
            </a:extLst>
          </p:cNvPr>
          <p:cNvCxnSpPr>
            <a:stCxn id="6" idx="0"/>
            <a:endCxn id="6" idx="2"/>
          </p:cNvCxnSpPr>
          <p:nvPr/>
        </p:nvCxnSpPr>
        <p:spPr>
          <a:xfrm>
            <a:off x="6148388" y="2835339"/>
            <a:ext cx="0" cy="2832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62DE62F-00D0-44EB-981D-43F1DC08F342}"/>
              </a:ext>
            </a:extLst>
          </p:cNvPr>
          <p:cNvSpPr/>
          <p:nvPr/>
        </p:nvSpPr>
        <p:spPr>
          <a:xfrm>
            <a:off x="3506245" y="2933650"/>
            <a:ext cx="1619354" cy="461665"/>
          </a:xfrm>
          <a:prstGeom prst="rect">
            <a:avLst/>
          </a:prstGeom>
        </p:spPr>
        <p:txBody>
          <a:bodyPr wrap="none">
            <a:spAutoFit/>
          </a:bodyPr>
          <a:lstStyle/>
          <a:p>
            <a:r>
              <a:rPr lang="en-GB" sz="2400">
                <a:latin typeface="AA Zuehlke Medium" panose="02000603060000020004" pitchFamily="2" charset="0"/>
              </a:rPr>
              <a:t>Good Code</a:t>
            </a:r>
          </a:p>
        </p:txBody>
      </p:sp>
      <p:sp>
        <p:nvSpPr>
          <p:cNvPr id="29" name="Rectangle 28">
            <a:extLst>
              <a:ext uri="{FF2B5EF4-FFF2-40B4-BE49-F238E27FC236}">
                <a16:creationId xmlns:a16="http://schemas.microsoft.com/office/drawing/2014/main" id="{E108D7E1-0922-48B6-BD08-B6819E424BAD}"/>
              </a:ext>
            </a:extLst>
          </p:cNvPr>
          <p:cNvSpPr/>
          <p:nvPr/>
        </p:nvSpPr>
        <p:spPr>
          <a:xfrm>
            <a:off x="7229440" y="2938642"/>
            <a:ext cx="1407758" cy="461665"/>
          </a:xfrm>
          <a:prstGeom prst="rect">
            <a:avLst/>
          </a:prstGeom>
        </p:spPr>
        <p:txBody>
          <a:bodyPr wrap="none">
            <a:spAutoFit/>
          </a:bodyPr>
          <a:lstStyle/>
          <a:p>
            <a:r>
              <a:rPr lang="en-GB" sz="2400">
                <a:latin typeface="AA Zuehlke Medium" panose="02000603060000020004" pitchFamily="2" charset="0"/>
              </a:rPr>
              <a:t>Bad Code</a:t>
            </a:r>
          </a:p>
        </p:txBody>
      </p:sp>
      <p:sp>
        <p:nvSpPr>
          <p:cNvPr id="30" name="Rectangle 29">
            <a:extLst>
              <a:ext uri="{FF2B5EF4-FFF2-40B4-BE49-F238E27FC236}">
                <a16:creationId xmlns:a16="http://schemas.microsoft.com/office/drawing/2014/main" id="{E37C65CD-1E80-4B8D-AE05-55986BAF09BE}"/>
              </a:ext>
            </a:extLst>
          </p:cNvPr>
          <p:cNvSpPr/>
          <p:nvPr/>
        </p:nvSpPr>
        <p:spPr>
          <a:xfrm>
            <a:off x="7933319" y="5195425"/>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1" name="Rectangle 30">
            <a:extLst>
              <a:ext uri="{FF2B5EF4-FFF2-40B4-BE49-F238E27FC236}">
                <a16:creationId xmlns:a16="http://schemas.microsoft.com/office/drawing/2014/main" id="{9B7DEF18-0A01-4A41-8313-BC5851C02E5A}"/>
              </a:ext>
            </a:extLst>
          </p:cNvPr>
          <p:cNvSpPr/>
          <p:nvPr/>
        </p:nvSpPr>
        <p:spPr>
          <a:xfrm>
            <a:off x="7241817" y="4626149"/>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2" name="Rectangle 31">
            <a:extLst>
              <a:ext uri="{FF2B5EF4-FFF2-40B4-BE49-F238E27FC236}">
                <a16:creationId xmlns:a16="http://schemas.microsoft.com/office/drawing/2014/main" id="{1D1809C6-7A14-41C5-BF87-4765D67AB1DB}"/>
              </a:ext>
            </a:extLst>
          </p:cNvPr>
          <p:cNvSpPr/>
          <p:nvPr/>
        </p:nvSpPr>
        <p:spPr>
          <a:xfrm>
            <a:off x="8822603" y="4122316"/>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3" name="Rectangle 32">
            <a:extLst>
              <a:ext uri="{FF2B5EF4-FFF2-40B4-BE49-F238E27FC236}">
                <a16:creationId xmlns:a16="http://schemas.microsoft.com/office/drawing/2014/main" id="{B99A63B4-582F-45A2-A5B2-5427B3E041AD}"/>
              </a:ext>
            </a:extLst>
          </p:cNvPr>
          <p:cNvSpPr/>
          <p:nvPr/>
        </p:nvSpPr>
        <p:spPr>
          <a:xfrm>
            <a:off x="7716269" y="4303851"/>
            <a:ext cx="517236" cy="302257"/>
          </a:xfrm>
          <a:prstGeom prst="rect">
            <a:avLst/>
          </a:prstGeom>
          <a:solidFill>
            <a:srgbClr val="FD5D8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4" name="Rectangle 33">
            <a:extLst>
              <a:ext uri="{FF2B5EF4-FFF2-40B4-BE49-F238E27FC236}">
                <a16:creationId xmlns:a16="http://schemas.microsoft.com/office/drawing/2014/main" id="{DB3276F1-A36A-4613-B266-9F1252FAF045}"/>
              </a:ext>
            </a:extLst>
          </p:cNvPr>
          <p:cNvSpPr/>
          <p:nvPr/>
        </p:nvSpPr>
        <p:spPr>
          <a:xfrm>
            <a:off x="4231914" y="4794142"/>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5" name="Rectangle 34">
            <a:extLst>
              <a:ext uri="{FF2B5EF4-FFF2-40B4-BE49-F238E27FC236}">
                <a16:creationId xmlns:a16="http://schemas.microsoft.com/office/drawing/2014/main" id="{D60E1D6A-EF6E-4726-8CF1-C8B4D63C6169}"/>
              </a:ext>
            </a:extLst>
          </p:cNvPr>
          <p:cNvSpPr/>
          <p:nvPr/>
        </p:nvSpPr>
        <p:spPr>
          <a:xfrm>
            <a:off x="2970140" y="4805334"/>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36" name="Rectangle 35">
            <a:extLst>
              <a:ext uri="{FF2B5EF4-FFF2-40B4-BE49-F238E27FC236}">
                <a16:creationId xmlns:a16="http://schemas.microsoft.com/office/drawing/2014/main" id="{8901FCA4-22FB-4F2B-85B8-2D49E6C51628}"/>
              </a:ext>
            </a:extLst>
          </p:cNvPr>
          <p:cNvSpPr/>
          <p:nvPr/>
        </p:nvSpPr>
        <p:spPr>
          <a:xfrm>
            <a:off x="3534638" y="5184916"/>
            <a:ext cx="517236" cy="302257"/>
          </a:xfrm>
          <a:prstGeom prst="rect">
            <a:avLst/>
          </a:prstGeom>
          <a:solidFill>
            <a:srgbClr val="9CE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Tree>
    <p:extLst>
      <p:ext uri="{BB962C8B-B14F-4D97-AF65-F5344CB8AC3E}">
        <p14:creationId xmlns:p14="http://schemas.microsoft.com/office/powerpoint/2010/main" val="1119021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5" y="220993"/>
            <a:ext cx="11350626" cy="712892"/>
          </a:xfrm>
        </p:spPr>
        <p:txBody>
          <a:bodyPr/>
          <a:lstStyle/>
          <a:p>
            <a:r>
              <a:rPr lang="en-GB"/>
              <a:t>… which continuously decreases productivity	</a:t>
            </a:r>
          </a:p>
        </p:txBody>
      </p:sp>
      <p:pic>
        <p:nvPicPr>
          <p:cNvPr id="5" name="Picture 9" descr="Senza n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734" y="1796664"/>
            <a:ext cx="7466532" cy="326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95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9FC2948F-5DAC-4440-A665-92AA1F18705A}"/>
              </a:ext>
            </a:extLst>
          </p:cNvPr>
          <p:cNvSpPr txBox="1">
            <a:spLocks/>
          </p:cNvSpPr>
          <p:nvPr/>
        </p:nvSpPr>
        <p:spPr>
          <a:xfrm>
            <a:off x="890589" y="933886"/>
            <a:ext cx="11006136" cy="5632015"/>
          </a:xfrm>
          <a:prstGeom prst="rect">
            <a:avLst/>
          </a:prstGeom>
        </p:spPr>
        <p:txBody>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a:lnSpc>
                <a:spcPct val="100000"/>
              </a:lnSpc>
              <a:spcBef>
                <a:spcPts val="0"/>
              </a:spcBef>
            </a:pPr>
            <a:endParaRPr lang="en-GB" sz="3600" i="1"/>
          </a:p>
          <a:p>
            <a:pPr>
              <a:lnSpc>
                <a:spcPct val="100000"/>
              </a:lnSpc>
              <a:spcBef>
                <a:spcPts val="0"/>
              </a:spcBef>
            </a:pPr>
            <a:endParaRPr lang="en-GB" sz="3600" i="1"/>
          </a:p>
          <a:p>
            <a:pPr marL="0" indent="0" algn="ctr">
              <a:buNone/>
            </a:pPr>
            <a:r>
              <a:rPr lang="en-US" sz="3600"/>
              <a:t>“Any fool can write code that a computer can understand. Good programmers write code that humans can understand”​</a:t>
            </a:r>
          </a:p>
          <a:p>
            <a:pPr marL="0" indent="0" algn="r">
              <a:lnSpc>
                <a:spcPct val="100000"/>
              </a:lnSpc>
              <a:spcBef>
                <a:spcPts val="0"/>
              </a:spcBef>
              <a:buNone/>
            </a:pPr>
            <a:endParaRPr lang="en-GB"/>
          </a:p>
          <a:p>
            <a:pPr marL="0" indent="0" algn="r">
              <a:lnSpc>
                <a:spcPct val="100000"/>
              </a:lnSpc>
              <a:spcBef>
                <a:spcPts val="0"/>
              </a:spcBef>
              <a:buNone/>
            </a:pPr>
            <a:r>
              <a:rPr lang="en-GB"/>
              <a:t>Martin Fowler (Refactoring Book)​</a:t>
            </a:r>
          </a:p>
        </p:txBody>
      </p:sp>
    </p:spTree>
    <p:extLst>
      <p:ext uri="{BB962C8B-B14F-4D97-AF65-F5344CB8AC3E}">
        <p14:creationId xmlns:p14="http://schemas.microsoft.com/office/powerpoint/2010/main" val="1119624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476A07C9-6B43-FA61-71F9-F455A9CC4E83}"/>
              </a:ext>
            </a:extLst>
          </p:cNvPr>
          <p:cNvSpPr>
            <a:spLocks noGrp="1"/>
          </p:cNvSpPr>
          <p:nvPr>
            <p:ph type="body" sz="quarter" idx="15"/>
          </p:nvPr>
        </p:nvSpPr>
        <p:spPr/>
        <p:txBody>
          <a:bodyPr/>
          <a:lstStyle/>
          <a:p>
            <a:endParaRPr lang="de-CH"/>
          </a:p>
        </p:txBody>
      </p:sp>
      <p:sp>
        <p:nvSpPr>
          <p:cNvPr id="7" name="Title 6">
            <a:extLst>
              <a:ext uri="{FF2B5EF4-FFF2-40B4-BE49-F238E27FC236}">
                <a16:creationId xmlns:a16="http://schemas.microsoft.com/office/drawing/2014/main" id="{5576CCD4-4CE8-912F-12CD-980B3002D6CE}"/>
              </a:ext>
            </a:extLst>
          </p:cNvPr>
          <p:cNvSpPr>
            <a:spLocks noGrp="1"/>
          </p:cNvSpPr>
          <p:nvPr>
            <p:ph type="title"/>
          </p:nvPr>
        </p:nvSpPr>
        <p:spPr/>
        <p:txBody>
          <a:bodyPr/>
          <a:lstStyle/>
          <a:p>
            <a:r>
              <a:rPr lang="en-CH"/>
              <a:t>The pasta theory of writing code</a:t>
            </a:r>
          </a:p>
        </p:txBody>
      </p:sp>
      <p:sp>
        <p:nvSpPr>
          <p:cNvPr id="20" name="Subtitle 19">
            <a:extLst>
              <a:ext uri="{FF2B5EF4-FFF2-40B4-BE49-F238E27FC236}">
                <a16:creationId xmlns:a16="http://schemas.microsoft.com/office/drawing/2014/main" id="{5EEA1624-3EBB-B153-9094-05ED70EDD75E}"/>
              </a:ext>
            </a:extLst>
          </p:cNvPr>
          <p:cNvSpPr>
            <a:spLocks noGrp="1"/>
          </p:cNvSpPr>
          <p:nvPr>
            <p:ph type="subTitle" idx="17"/>
          </p:nvPr>
        </p:nvSpPr>
        <p:spPr/>
        <p:txBody>
          <a:bodyPr/>
          <a:lstStyle/>
          <a:p>
            <a:endParaRPr lang="de-CH"/>
          </a:p>
        </p:txBody>
      </p:sp>
      <p:sp>
        <p:nvSpPr>
          <p:cNvPr id="4" name="Date Placeholder 3">
            <a:extLst>
              <a:ext uri="{FF2B5EF4-FFF2-40B4-BE49-F238E27FC236}">
                <a16:creationId xmlns:a16="http://schemas.microsoft.com/office/drawing/2014/main" id="{A780AFCA-9AB6-4DAF-9564-65F87F886B4E}"/>
              </a:ext>
            </a:extLst>
          </p:cNvPr>
          <p:cNvSpPr>
            <a:spLocks noGrp="1"/>
          </p:cNvSpPr>
          <p:nvPr>
            <p:ph type="dt" sz="half" idx="18"/>
          </p:nvPr>
        </p:nvSpPr>
        <p:spPr/>
        <p:txBody>
          <a:bodyPr/>
          <a:lstStyle/>
          <a:p>
            <a:endParaRPr lang="en-GB"/>
          </a:p>
        </p:txBody>
      </p:sp>
      <p:sp>
        <p:nvSpPr>
          <p:cNvPr id="5" name="Footer Placeholder 4">
            <a:extLst>
              <a:ext uri="{FF2B5EF4-FFF2-40B4-BE49-F238E27FC236}">
                <a16:creationId xmlns:a16="http://schemas.microsoft.com/office/drawing/2014/main" id="{EFD88CC3-DE14-3C09-C3F0-63208EFDFF8F}"/>
              </a:ext>
            </a:extLst>
          </p:cNvPr>
          <p:cNvSpPr>
            <a:spLocks noGrp="1"/>
          </p:cNvSpPr>
          <p:nvPr>
            <p:ph type="ftr" sz="quarter" idx="19"/>
          </p:nvPr>
        </p:nvSpPr>
        <p:spPr/>
        <p:txBody>
          <a:bodyPr/>
          <a:lstStyle/>
          <a:p>
            <a:endParaRPr lang="en-GB"/>
          </a:p>
        </p:txBody>
      </p:sp>
      <p:sp>
        <p:nvSpPr>
          <p:cNvPr id="6" name="Slide Number Placeholder 5">
            <a:extLst>
              <a:ext uri="{FF2B5EF4-FFF2-40B4-BE49-F238E27FC236}">
                <a16:creationId xmlns:a16="http://schemas.microsoft.com/office/drawing/2014/main" id="{F139013E-1B4E-24A5-B33D-0D3202DAC096}"/>
              </a:ext>
            </a:extLst>
          </p:cNvPr>
          <p:cNvSpPr>
            <a:spLocks noGrp="1"/>
          </p:cNvSpPr>
          <p:nvPr>
            <p:ph type="sldNum" sz="quarter" idx="20"/>
          </p:nvPr>
        </p:nvSpPr>
        <p:spPr/>
        <p:txBody>
          <a:bodyPr/>
          <a:lstStyle/>
          <a:p>
            <a:r>
              <a:rPr lang="en-GB"/>
              <a:t>| </a:t>
            </a:r>
            <a:fld id="{8CF9DE7D-F270-4E16-BA04-5BCA8969A2EA}" type="slidenum">
              <a:rPr lang="en-GB" smtClean="0"/>
              <a:pPr/>
              <a:t>58</a:t>
            </a:fld>
            <a:endParaRPr lang="en-GB"/>
          </a:p>
        </p:txBody>
      </p:sp>
      <p:pic>
        <p:nvPicPr>
          <p:cNvPr id="1026" name="Picture 2">
            <a:extLst>
              <a:ext uri="{FF2B5EF4-FFF2-40B4-BE49-F238E27FC236}">
                <a16:creationId xmlns:a16="http://schemas.microsoft.com/office/drawing/2014/main" id="{06ADCC49-33CA-1980-A548-075EAE220C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5" t="4404" r="4605"/>
          <a:stretch/>
        </p:blipFill>
        <p:spPr bwMode="auto">
          <a:xfrm>
            <a:off x="839062" y="2362967"/>
            <a:ext cx="2808312" cy="22454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B1AE53-66FD-3747-E8B2-23C06CEE4BF4}"/>
              </a:ext>
            </a:extLst>
          </p:cNvPr>
          <p:cNvSpPr txBox="1"/>
          <p:nvPr/>
        </p:nvSpPr>
        <p:spPr bwMode="gray">
          <a:xfrm>
            <a:off x="1015110" y="1801813"/>
            <a:ext cx="2376264" cy="545030"/>
          </a:xfrm>
          <a:prstGeom prst="rect">
            <a:avLst/>
          </a:prstGeom>
          <a:noFill/>
        </p:spPr>
        <p:txBody>
          <a:bodyPr wrap="square" lIns="0" tIns="0" rIns="0" bIns="0" rtlCol="0" anchor="ctr">
            <a:noAutofit/>
          </a:bodyPr>
          <a:lstStyle/>
          <a:p>
            <a:pPr algn="ctr">
              <a:lnSpc>
                <a:spcPct val="120000"/>
              </a:lnSpc>
              <a:spcBef>
                <a:spcPts val="200"/>
              </a:spcBef>
              <a:spcAft>
                <a:spcPts val="300"/>
              </a:spcAft>
            </a:pPr>
            <a:r>
              <a:rPr lang="en-CH" sz="2800" spc="20"/>
              <a:t>Spaghetti code</a:t>
            </a:r>
          </a:p>
        </p:txBody>
      </p:sp>
      <p:sp>
        <p:nvSpPr>
          <p:cNvPr id="3" name="TextBox 2">
            <a:extLst>
              <a:ext uri="{FF2B5EF4-FFF2-40B4-BE49-F238E27FC236}">
                <a16:creationId xmlns:a16="http://schemas.microsoft.com/office/drawing/2014/main" id="{386DBFFB-2134-4944-6840-47229445AE7F}"/>
              </a:ext>
            </a:extLst>
          </p:cNvPr>
          <p:cNvSpPr txBox="1"/>
          <p:nvPr/>
        </p:nvSpPr>
        <p:spPr bwMode="gray">
          <a:xfrm>
            <a:off x="4907868" y="1803886"/>
            <a:ext cx="2376264" cy="545030"/>
          </a:xfrm>
          <a:prstGeom prst="rect">
            <a:avLst/>
          </a:prstGeom>
          <a:noFill/>
        </p:spPr>
        <p:txBody>
          <a:bodyPr wrap="square" lIns="0" tIns="0" rIns="0" bIns="0" rtlCol="0" anchor="ctr">
            <a:noAutofit/>
          </a:bodyPr>
          <a:lstStyle/>
          <a:p>
            <a:pPr algn="ctr">
              <a:lnSpc>
                <a:spcPct val="120000"/>
              </a:lnSpc>
              <a:spcBef>
                <a:spcPts val="200"/>
              </a:spcBef>
              <a:spcAft>
                <a:spcPts val="300"/>
              </a:spcAft>
            </a:pPr>
            <a:r>
              <a:rPr lang="en-CH" sz="2800" spc="20"/>
              <a:t>Lasagna code</a:t>
            </a:r>
          </a:p>
        </p:txBody>
      </p:sp>
      <p:sp>
        <p:nvSpPr>
          <p:cNvPr id="11" name="TextBox 10">
            <a:extLst>
              <a:ext uri="{FF2B5EF4-FFF2-40B4-BE49-F238E27FC236}">
                <a16:creationId xmlns:a16="http://schemas.microsoft.com/office/drawing/2014/main" id="{A7057B34-85EE-5C12-CA84-E60B9C7071C9}"/>
              </a:ext>
            </a:extLst>
          </p:cNvPr>
          <p:cNvSpPr txBox="1"/>
          <p:nvPr/>
        </p:nvSpPr>
        <p:spPr bwMode="gray">
          <a:xfrm>
            <a:off x="8800626" y="1801813"/>
            <a:ext cx="2376264" cy="545030"/>
          </a:xfrm>
          <a:prstGeom prst="rect">
            <a:avLst/>
          </a:prstGeom>
          <a:noFill/>
        </p:spPr>
        <p:txBody>
          <a:bodyPr wrap="square" lIns="0" tIns="0" rIns="0" bIns="0" rtlCol="0" anchor="ctr">
            <a:noAutofit/>
          </a:bodyPr>
          <a:lstStyle/>
          <a:p>
            <a:pPr algn="ctr">
              <a:lnSpc>
                <a:spcPct val="120000"/>
              </a:lnSpc>
              <a:spcBef>
                <a:spcPts val="200"/>
              </a:spcBef>
              <a:spcAft>
                <a:spcPts val="300"/>
              </a:spcAft>
            </a:pPr>
            <a:r>
              <a:rPr lang="en-CH" sz="2800" spc="20"/>
              <a:t>Ravioli code</a:t>
            </a:r>
          </a:p>
        </p:txBody>
      </p:sp>
      <p:pic>
        <p:nvPicPr>
          <p:cNvPr id="1028" name="Picture 4">
            <a:extLst>
              <a:ext uri="{FF2B5EF4-FFF2-40B4-BE49-F238E27FC236}">
                <a16:creationId xmlns:a16="http://schemas.microsoft.com/office/drawing/2014/main" id="{9AFE75DB-75DD-1B75-4F19-0DA90873CA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77" b="7368"/>
          <a:stretch/>
        </p:blipFill>
        <p:spPr bwMode="auto">
          <a:xfrm>
            <a:off x="4650668" y="2362967"/>
            <a:ext cx="2808312" cy="2245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4BEE989-1B29-7B01-6ECC-FC6D058A7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22"/>
          <a:stretch/>
        </p:blipFill>
        <p:spPr bwMode="auto">
          <a:xfrm>
            <a:off x="8545911" y="2362967"/>
            <a:ext cx="2808312" cy="22454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18188E-C720-F7C3-664E-0BC7BDCB9B9A}"/>
              </a:ext>
            </a:extLst>
          </p:cNvPr>
          <p:cNvSpPr txBox="1"/>
          <p:nvPr/>
        </p:nvSpPr>
        <p:spPr bwMode="gray">
          <a:xfrm>
            <a:off x="890905" y="4869160"/>
            <a:ext cx="2704626" cy="1224682"/>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entangled control flow</a:t>
            </a:r>
          </a:p>
          <a:p>
            <a:pPr marL="216000" indent="-216000" algn="l">
              <a:lnSpc>
                <a:spcPct val="120000"/>
              </a:lnSpc>
              <a:spcBef>
                <a:spcPts val="200"/>
              </a:spcBef>
              <a:spcAft>
                <a:spcPts val="300"/>
              </a:spcAft>
              <a:buFont typeface="Wingdings 2" panose="05020102010507070707" pitchFamily="18" charset="2"/>
              <a:buChar char="¡"/>
            </a:pPr>
            <a:r>
              <a:rPr lang="en-CH" sz="1600" spc="20"/>
              <a:t>when changing something, impossible to predict what is affected</a:t>
            </a:r>
          </a:p>
        </p:txBody>
      </p:sp>
      <p:sp>
        <p:nvSpPr>
          <p:cNvPr id="13" name="TextBox 12">
            <a:extLst>
              <a:ext uri="{FF2B5EF4-FFF2-40B4-BE49-F238E27FC236}">
                <a16:creationId xmlns:a16="http://schemas.microsoft.com/office/drawing/2014/main" id="{E9F0FA48-7745-21FB-CBEE-E02BEBFF6013}"/>
              </a:ext>
            </a:extLst>
          </p:cNvPr>
          <p:cNvSpPr txBox="1"/>
          <p:nvPr/>
        </p:nvSpPr>
        <p:spPr bwMode="gray">
          <a:xfrm>
            <a:off x="4743687" y="4869160"/>
            <a:ext cx="2704626" cy="1224682"/>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layers of entangled code</a:t>
            </a:r>
          </a:p>
          <a:p>
            <a:pPr marL="216000" indent="-216000" algn="l">
              <a:lnSpc>
                <a:spcPct val="120000"/>
              </a:lnSpc>
              <a:spcBef>
                <a:spcPts val="200"/>
              </a:spcBef>
              <a:spcAft>
                <a:spcPts val="300"/>
              </a:spcAft>
              <a:buFont typeface="Wingdings 2" panose="05020102010507070707" pitchFamily="18" charset="2"/>
              <a:buChar char="¡"/>
            </a:pPr>
            <a:r>
              <a:rPr lang="en-CH" sz="1600" spc="20"/>
              <a:t>adding one field requires adding it to each layer</a:t>
            </a:r>
          </a:p>
        </p:txBody>
      </p:sp>
      <p:sp>
        <p:nvSpPr>
          <p:cNvPr id="14" name="TextBox 13">
            <a:extLst>
              <a:ext uri="{FF2B5EF4-FFF2-40B4-BE49-F238E27FC236}">
                <a16:creationId xmlns:a16="http://schemas.microsoft.com/office/drawing/2014/main" id="{39616783-FECB-C2CC-F1AE-CDE84F49AFA2}"/>
              </a:ext>
            </a:extLst>
          </p:cNvPr>
          <p:cNvSpPr txBox="1"/>
          <p:nvPr/>
        </p:nvSpPr>
        <p:spPr bwMode="gray">
          <a:xfrm>
            <a:off x="8636445" y="4869160"/>
            <a:ext cx="2704626" cy="1224682"/>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Single functionalities wrapped in single modules</a:t>
            </a:r>
          </a:p>
          <a:p>
            <a:pPr marL="216000" indent="-216000" algn="l">
              <a:lnSpc>
                <a:spcPct val="120000"/>
              </a:lnSpc>
              <a:spcBef>
                <a:spcPts val="200"/>
              </a:spcBef>
              <a:spcAft>
                <a:spcPts val="300"/>
              </a:spcAft>
              <a:buFont typeface="Wingdings 2" panose="05020102010507070707" pitchFamily="18" charset="2"/>
              <a:buChar char="¡"/>
            </a:pPr>
            <a:r>
              <a:rPr lang="en-CH" sz="1600" spc="20"/>
              <a:t>Reusable component</a:t>
            </a:r>
          </a:p>
          <a:p>
            <a:pPr marL="216000" indent="-216000" algn="l">
              <a:lnSpc>
                <a:spcPct val="120000"/>
              </a:lnSpc>
              <a:spcBef>
                <a:spcPts val="200"/>
              </a:spcBef>
              <a:spcAft>
                <a:spcPts val="300"/>
              </a:spcAft>
              <a:buFont typeface="Wingdings 2" panose="05020102010507070707" pitchFamily="18" charset="2"/>
              <a:buChar char="¡"/>
            </a:pPr>
            <a:r>
              <a:rPr lang="en-CH" sz="1600" spc="20"/>
              <a:t>Easier to maintain</a:t>
            </a:r>
          </a:p>
        </p:txBody>
      </p:sp>
    </p:spTree>
    <p:extLst>
      <p:ext uri="{BB962C8B-B14F-4D97-AF65-F5344CB8AC3E}">
        <p14:creationId xmlns:p14="http://schemas.microsoft.com/office/powerpoint/2010/main" val="90532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DE2ED-E21C-B345-BC3F-44BA04D9E1E9}"/>
              </a:ext>
            </a:extLst>
          </p:cNvPr>
          <p:cNvSpPr>
            <a:spLocks noGrp="1"/>
          </p:cNvSpPr>
          <p:nvPr>
            <p:ph type="title"/>
          </p:nvPr>
        </p:nvSpPr>
        <p:spPr/>
        <p:txBody>
          <a:bodyPr/>
          <a:lstStyle/>
          <a:p>
            <a:r>
              <a:rPr lang="en-US"/>
              <a:t>How to measure code quality?</a:t>
            </a:r>
          </a:p>
        </p:txBody>
      </p:sp>
      <p:pic>
        <p:nvPicPr>
          <p:cNvPr id="1026" name="Picture 2">
            <a:extLst>
              <a:ext uri="{FF2B5EF4-FFF2-40B4-BE49-F238E27FC236}">
                <a16:creationId xmlns:a16="http://schemas.microsoft.com/office/drawing/2014/main" id="{40926E4C-3401-6A4A-8D4E-420A4A217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353" y="1271587"/>
            <a:ext cx="5409270" cy="488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2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3029F-071B-814C-AB51-23EF79847EFC}"/>
              </a:ext>
            </a:extLst>
          </p:cNvPr>
          <p:cNvSpPr>
            <a:spLocks noGrp="1"/>
          </p:cNvSpPr>
          <p:nvPr>
            <p:ph type="title"/>
          </p:nvPr>
        </p:nvSpPr>
        <p:spPr/>
        <p:txBody>
          <a:bodyPr/>
          <a:lstStyle/>
          <a:p>
            <a:r>
              <a:rPr lang="en-US" noProof="0"/>
              <a:t>Installing Python</a:t>
            </a:r>
          </a:p>
        </p:txBody>
      </p:sp>
      <p:sp>
        <p:nvSpPr>
          <p:cNvPr id="4" name="Content Placeholder 3">
            <a:extLst>
              <a:ext uri="{FF2B5EF4-FFF2-40B4-BE49-F238E27FC236}">
                <a16:creationId xmlns:a16="http://schemas.microsoft.com/office/drawing/2014/main" id="{D0B025DA-CCD8-C54D-9D56-8A93211541E1}"/>
              </a:ext>
            </a:extLst>
          </p:cNvPr>
          <p:cNvSpPr>
            <a:spLocks noGrp="1"/>
          </p:cNvSpPr>
          <p:nvPr>
            <p:ph sz="quarter" idx="14"/>
          </p:nvPr>
        </p:nvSpPr>
        <p:spPr>
          <a:xfrm>
            <a:off x="406398" y="989253"/>
            <a:ext cx="11379200" cy="3515291"/>
          </a:xfrm>
        </p:spPr>
        <p:txBody>
          <a:bodyPr/>
          <a:lstStyle/>
          <a:p>
            <a:r>
              <a:rPr lang="en-US" noProof="0"/>
              <a:t>The official source for Python is: </a:t>
            </a:r>
            <a:r>
              <a:rPr lang="en-US" noProof="0">
                <a:hlinkClick r:id="rId3"/>
              </a:rPr>
              <a:t>https://www.python.org/downloads/</a:t>
            </a:r>
            <a:endParaRPr lang="en-US" noProof="0"/>
          </a:p>
          <a:p>
            <a:r>
              <a:rPr lang="en-US"/>
              <a:t>Python 2.x is dead, only use Python &gt; 3.</a:t>
            </a:r>
            <a:r>
              <a:rPr lang="en-CH"/>
              <a:t>8</a:t>
            </a:r>
            <a:r>
              <a:rPr lang="en-US"/>
              <a:t>.x</a:t>
            </a:r>
          </a:p>
          <a:p>
            <a:r>
              <a:rPr lang="en-US"/>
              <a:t>We are using Python 3.9.x for this course</a:t>
            </a:r>
          </a:p>
          <a:p>
            <a:r>
              <a:rPr lang="en-US" noProof="0"/>
              <a:t>You can install multiple </a:t>
            </a:r>
            <a:r>
              <a:rPr lang="en-US"/>
              <a:t>Python versions on the same system</a:t>
            </a:r>
          </a:p>
          <a:p>
            <a:r>
              <a:rPr lang="en-US"/>
              <a:t>For managing multiple Python Version with </a:t>
            </a:r>
            <a:r>
              <a:rPr lang="en-US" err="1"/>
              <a:t>pyenv</a:t>
            </a:r>
            <a:r>
              <a:rPr lang="en-US"/>
              <a:t> have a look at </a:t>
            </a:r>
          </a:p>
          <a:p>
            <a:pPr lvl="1"/>
            <a:r>
              <a:rPr lang="en-US"/>
              <a:t>Linux/macOS: </a:t>
            </a:r>
            <a:r>
              <a:rPr lang="en-US">
                <a:hlinkClick r:id="rId4"/>
              </a:rPr>
              <a:t>https://github.com/pyenv/pyenv</a:t>
            </a:r>
            <a:r>
              <a:rPr lang="en-US"/>
              <a:t> </a:t>
            </a:r>
          </a:p>
          <a:p>
            <a:pPr lvl="1"/>
            <a:r>
              <a:rPr lang="en-US"/>
              <a:t>Windows: </a:t>
            </a:r>
            <a:r>
              <a:rPr lang="en-US">
                <a:hlinkClick r:id="rId5"/>
              </a:rPr>
              <a:t>https://github.com/pyenv-win/pyenv-win#installation</a:t>
            </a:r>
            <a:r>
              <a:rPr lang="en-US"/>
              <a:t>) </a:t>
            </a:r>
          </a:p>
          <a:p>
            <a:endParaRPr lang="en-US" noProof="0"/>
          </a:p>
        </p:txBody>
      </p:sp>
      <p:sp>
        <p:nvSpPr>
          <p:cNvPr id="7" name="Content Placeholder 3">
            <a:extLst>
              <a:ext uri="{FF2B5EF4-FFF2-40B4-BE49-F238E27FC236}">
                <a16:creationId xmlns:a16="http://schemas.microsoft.com/office/drawing/2014/main" id="{3280BC8B-1234-4785-854C-F76474C2893F}"/>
              </a:ext>
            </a:extLst>
          </p:cNvPr>
          <p:cNvSpPr txBox="1">
            <a:spLocks/>
          </p:cNvSpPr>
          <p:nvPr/>
        </p:nvSpPr>
        <p:spPr>
          <a:xfrm>
            <a:off x="406398" y="4661119"/>
            <a:ext cx="11379200" cy="1656677"/>
          </a:xfrm>
          <a:prstGeom prst="rect">
            <a:avLst/>
          </a:prstGeom>
          <a:solidFill>
            <a:schemeClr val="accent4">
              <a:lumMod val="40000"/>
              <a:lumOff val="60000"/>
            </a:schemeClr>
          </a:solidFill>
        </p:spPr>
        <p:txBody>
          <a:bodyPr vert="horz" lIns="180000" tIns="180000" rIns="180000" bIns="18000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US" b="1"/>
              <a:t>Good to know</a:t>
            </a:r>
          </a:p>
          <a:p>
            <a:r>
              <a:rPr lang="en-US"/>
              <a:t>For each minor Python Version e.g. 3.9.x, only one version can be installed at the same time (Windows) </a:t>
            </a:r>
            <a:r>
              <a:rPr lang="en-US">
                <a:sym typeface="Wingdings" panose="05000000000000000000" pitchFamily="2" charset="2"/>
              </a:rPr>
              <a:t> the python installer will uninstall the other version</a:t>
            </a:r>
            <a:endParaRPr lang="en-US"/>
          </a:p>
        </p:txBody>
      </p:sp>
      <p:pic>
        <p:nvPicPr>
          <p:cNvPr id="6" name="Graphic 5" descr="Lights On with solid fill">
            <a:extLst>
              <a:ext uri="{FF2B5EF4-FFF2-40B4-BE49-F238E27FC236}">
                <a16:creationId xmlns:a16="http://schemas.microsoft.com/office/drawing/2014/main" id="{3BFD4686-6490-4E97-B4A2-E9C527BE16B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14102" y="4775419"/>
            <a:ext cx="457200" cy="457200"/>
          </a:xfrm>
          <a:prstGeom prst="rect">
            <a:avLst/>
          </a:prstGeom>
        </p:spPr>
      </p:pic>
    </p:spTree>
    <p:extLst>
      <p:ext uri="{BB962C8B-B14F-4D97-AF65-F5344CB8AC3E}">
        <p14:creationId xmlns:p14="http://schemas.microsoft.com/office/powerpoint/2010/main" val="4084875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5A0B5B-364F-4C77-B0B0-853FF0BD6931}"/>
              </a:ext>
            </a:extLst>
          </p:cNvPr>
          <p:cNvSpPr>
            <a:spLocks noGrp="1"/>
          </p:cNvSpPr>
          <p:nvPr>
            <p:ph type="body" sz="quarter" idx="11"/>
          </p:nvPr>
        </p:nvSpPr>
        <p:spPr/>
        <p:txBody>
          <a:bodyPr/>
          <a:lstStyle/>
          <a:p>
            <a:r>
              <a:rPr lang="en-US"/>
              <a:t>SOLID</a:t>
            </a:r>
          </a:p>
        </p:txBody>
      </p:sp>
    </p:spTree>
    <p:extLst>
      <p:ext uri="{BB962C8B-B14F-4D97-AF65-F5344CB8AC3E}">
        <p14:creationId xmlns:p14="http://schemas.microsoft.com/office/powerpoint/2010/main" val="1261132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i="1"/>
              <a:t>SOLID</a:t>
            </a:r>
            <a:r>
              <a:rPr lang="en-US"/>
              <a:t> is an acronym for the first five object-oriented design (OOD) principles</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r>
              <a:rPr lang="en-US"/>
              <a:t>SOLID Principles</a:t>
            </a:r>
          </a:p>
        </p:txBody>
      </p:sp>
      <p:graphicFrame>
        <p:nvGraphicFramePr>
          <p:cNvPr id="8" name="Content Placeholder 7">
            <a:extLst>
              <a:ext uri="{FF2B5EF4-FFF2-40B4-BE49-F238E27FC236}">
                <a16:creationId xmlns:a16="http://schemas.microsoft.com/office/drawing/2014/main" id="{0A524D48-A347-4FC9-9FA4-E23BCB13BAEB}"/>
              </a:ext>
            </a:extLst>
          </p:cNvPr>
          <p:cNvGraphicFramePr>
            <a:graphicFrameLocks noGrp="1"/>
          </p:cNvGraphicFramePr>
          <p:nvPr>
            <p:ph sz="quarter" idx="14"/>
          </p:nvPr>
        </p:nvGraphicFramePr>
        <p:xfrm>
          <a:off x="2631587" y="1789113"/>
          <a:ext cx="6928823" cy="4662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253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60261F0-32AA-44AE-BD6D-FD0757EE459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77499E32-4A98-4DEF-B138-8B340F6A0C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D76031B2-63D6-4256-92E8-2B09DF9A193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57300FAA-5FE9-4F0E-9137-60DFC5235BE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D2A8F70B-13D2-47BB-AB8B-4D488A717E29}"/>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graphicEl>
                                              <a:dgm id="{0BE603E7-A757-413F-B520-B903E46E6F4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dgm id="{A920DB8F-391B-4D3E-B0CE-F02F54B0E4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0781EFB3-CD84-4D1A-8356-2341A19FF6D0}"/>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dgm id="{CB8D142A-9F0E-4D8B-A2BE-E3420804153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graphicEl>
                                              <a:dgm id="{4BA45214-5C04-4CA8-A179-C0FFAD403CE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graphicEl>
                                              <a:dgm id="{FCB6F131-B835-4AE9-AD17-840A30102EE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a:t>S</a:t>
            </a:r>
            <a:r>
              <a:rPr lang="en-US"/>
              <a:t>ingle-responsibility principle</a:t>
            </a:r>
          </a:p>
        </p:txBody>
      </p:sp>
      <p:sp>
        <p:nvSpPr>
          <p:cNvPr id="5" name="Content Placeholder 4">
            <a:extLst>
              <a:ext uri="{FF2B5EF4-FFF2-40B4-BE49-F238E27FC236}">
                <a16:creationId xmlns:a16="http://schemas.microsoft.com/office/drawing/2014/main" id="{FD94B557-700C-400B-96E6-BA20DA6FB332}"/>
              </a:ext>
            </a:extLst>
          </p:cNvPr>
          <p:cNvSpPr>
            <a:spLocks noGrp="1"/>
          </p:cNvSpPr>
          <p:nvPr>
            <p:ph sz="quarter" idx="14"/>
          </p:nvPr>
        </p:nvSpPr>
        <p:spPr/>
        <p:txBody>
          <a:bodyPr/>
          <a:lstStyle/>
          <a:p>
            <a:endParaRPr lang="en-US"/>
          </a:p>
          <a:p>
            <a:endParaRPr lang="en-US"/>
          </a:p>
          <a:p>
            <a:endParaRPr lang="en-US"/>
          </a:p>
          <a:p>
            <a:endParaRPr lang="en-US"/>
          </a:p>
          <a:p>
            <a:pPr marL="0" indent="0">
              <a:buNone/>
            </a:pPr>
            <a:endParaRPr lang="en-US"/>
          </a:p>
          <a:p>
            <a:r>
              <a:rPr lang="en-US"/>
              <a:t>Same principle applies to functions</a:t>
            </a:r>
          </a:p>
          <a:p>
            <a:r>
              <a:rPr lang="en-US"/>
              <a:t>Easier to test, if only one thing to test</a:t>
            </a:r>
          </a:p>
          <a:p>
            <a:r>
              <a:rPr lang="en-US"/>
              <a:t>Easier to localize Errors, since clear what is responsible for which behavior</a:t>
            </a:r>
          </a:p>
          <a:p>
            <a:r>
              <a:rPr lang="en-US"/>
              <a:t>Higher reusability of code</a:t>
            </a:r>
          </a:p>
        </p:txBody>
      </p:sp>
      <p:sp>
        <p:nvSpPr>
          <p:cNvPr id="6" name="Rectangle 5">
            <a:extLst>
              <a:ext uri="{FF2B5EF4-FFF2-40B4-BE49-F238E27FC236}">
                <a16:creationId xmlns:a16="http://schemas.microsoft.com/office/drawing/2014/main" id="{023A63BA-EDCF-4C7C-A4A3-031840367413}"/>
              </a:ext>
            </a:extLst>
          </p:cNvPr>
          <p:cNvSpPr/>
          <p:nvPr/>
        </p:nvSpPr>
        <p:spPr>
          <a:xfrm>
            <a:off x="3619776" y="2028790"/>
            <a:ext cx="4952443" cy="16085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a:t>A class should have one and only one reason to change, meaning that a class should have only one job.</a:t>
            </a:r>
            <a:endParaRPr lang="en-US" sz="2200">
              <a:latin typeface="AA Zuehlke" pitchFamily="2" charset="0"/>
            </a:endParaRPr>
          </a:p>
        </p:txBody>
      </p:sp>
    </p:spTree>
    <p:extLst>
      <p:ext uri="{BB962C8B-B14F-4D97-AF65-F5344CB8AC3E}">
        <p14:creationId xmlns:p14="http://schemas.microsoft.com/office/powerpoint/2010/main" val="1749500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a:t>O</a:t>
            </a:r>
            <a:r>
              <a:rPr lang="en-US"/>
              <a:t>pen–closed principle</a:t>
            </a:r>
          </a:p>
        </p:txBody>
      </p:sp>
      <p:sp>
        <p:nvSpPr>
          <p:cNvPr id="5" name="Content Placeholder 4">
            <a:extLst>
              <a:ext uri="{FF2B5EF4-FFF2-40B4-BE49-F238E27FC236}">
                <a16:creationId xmlns:a16="http://schemas.microsoft.com/office/drawing/2014/main" id="{98E8D23A-0DE6-46A8-AC06-57E2C5F391B9}"/>
              </a:ext>
            </a:extLst>
          </p:cNvPr>
          <p:cNvSpPr>
            <a:spLocks noGrp="1"/>
          </p:cNvSpPr>
          <p:nvPr>
            <p:ph sz="quarter" idx="14"/>
          </p:nvPr>
        </p:nvSpPr>
        <p:spPr/>
        <p:txBody>
          <a:bodyPr/>
          <a:lstStyle/>
          <a:p>
            <a:endParaRPr lang="en-US"/>
          </a:p>
          <a:p>
            <a:endParaRPr lang="en-US"/>
          </a:p>
          <a:p>
            <a:endParaRPr lang="en-US"/>
          </a:p>
          <a:p>
            <a:endParaRPr lang="en-US"/>
          </a:p>
          <a:p>
            <a:endParaRPr lang="en-US"/>
          </a:p>
          <a:p>
            <a:r>
              <a:rPr lang="en-US"/>
              <a:t>Create Child-Classes to extend behavior of existing classes</a:t>
            </a:r>
          </a:p>
          <a:p>
            <a:r>
              <a:rPr lang="en-US"/>
              <a:t>API’s need to stay constant! Else other code depending on your module might brake and you usually don’t have control over who uses your functionality and can’t or don’t want to search for all it’s uses.</a:t>
            </a:r>
          </a:p>
          <a:p>
            <a:endParaRPr lang="en-US"/>
          </a:p>
        </p:txBody>
      </p:sp>
      <p:sp>
        <p:nvSpPr>
          <p:cNvPr id="7" name="Rectangle 6">
            <a:extLst>
              <a:ext uri="{FF2B5EF4-FFF2-40B4-BE49-F238E27FC236}">
                <a16:creationId xmlns:a16="http://schemas.microsoft.com/office/drawing/2014/main" id="{B9604A9A-108B-4838-9DDF-47A42036C4EE}"/>
              </a:ext>
            </a:extLst>
          </p:cNvPr>
          <p:cNvSpPr/>
          <p:nvPr/>
        </p:nvSpPr>
        <p:spPr>
          <a:xfrm>
            <a:off x="3619776" y="2030400"/>
            <a:ext cx="4952443" cy="16085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a:t>Objects or entities should be open for extension but closed for modification.</a:t>
            </a:r>
            <a:endParaRPr lang="en-US" sz="2200">
              <a:latin typeface="AA Zuehlke" pitchFamily="2" charset="0"/>
            </a:endParaRPr>
          </a:p>
        </p:txBody>
      </p:sp>
    </p:spTree>
    <p:extLst>
      <p:ext uri="{BB962C8B-B14F-4D97-AF65-F5344CB8AC3E}">
        <p14:creationId xmlns:p14="http://schemas.microsoft.com/office/powerpoint/2010/main" val="1162084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err="1"/>
              <a:t>L</a:t>
            </a:r>
            <a:r>
              <a:rPr lang="en-US" err="1"/>
              <a:t>iskov</a:t>
            </a:r>
            <a:r>
              <a:rPr lang="en-US"/>
              <a:t> substitution principle</a:t>
            </a:r>
          </a:p>
        </p:txBody>
      </p:sp>
      <p:sp>
        <p:nvSpPr>
          <p:cNvPr id="5" name="Content Placeholder 4">
            <a:extLst>
              <a:ext uri="{FF2B5EF4-FFF2-40B4-BE49-F238E27FC236}">
                <a16:creationId xmlns:a16="http://schemas.microsoft.com/office/drawing/2014/main" id="{B33BA91C-664A-415A-B405-253F65941DB1}"/>
              </a:ext>
            </a:extLst>
          </p:cNvPr>
          <p:cNvSpPr>
            <a:spLocks noGrp="1"/>
          </p:cNvSpPr>
          <p:nvPr>
            <p:ph sz="quarter" idx="14"/>
          </p:nvPr>
        </p:nvSpPr>
        <p:spPr/>
        <p:txBody>
          <a:bodyPr/>
          <a:lstStyle/>
          <a:p>
            <a:endParaRPr lang="en-US"/>
          </a:p>
          <a:p>
            <a:endParaRPr lang="en-US"/>
          </a:p>
          <a:p>
            <a:endParaRPr lang="en-US"/>
          </a:p>
          <a:p>
            <a:endParaRPr lang="en-US"/>
          </a:p>
          <a:p>
            <a:endParaRPr lang="en-US"/>
          </a:p>
          <a:p>
            <a:r>
              <a:rPr lang="en-US"/>
              <a:t>Derived classes must be substitutable for their base classes.</a:t>
            </a:r>
          </a:p>
          <a:p>
            <a:r>
              <a:rPr lang="en-US"/>
              <a:t>The user calling an object method should not notice a difference if the parent method is called or an overridden method of the child class.</a:t>
            </a:r>
          </a:p>
          <a:p>
            <a:r>
              <a:rPr lang="en-US"/>
              <a:t>Use super() in child class if you want to extend the functionality of an existing method.</a:t>
            </a:r>
          </a:p>
        </p:txBody>
      </p:sp>
      <p:sp>
        <p:nvSpPr>
          <p:cNvPr id="9" name="Rectangle 8">
            <a:extLst>
              <a:ext uri="{FF2B5EF4-FFF2-40B4-BE49-F238E27FC236}">
                <a16:creationId xmlns:a16="http://schemas.microsoft.com/office/drawing/2014/main" id="{8BD4C9BC-5876-4364-A57C-5E9C3D595243}"/>
              </a:ext>
            </a:extLst>
          </p:cNvPr>
          <p:cNvSpPr/>
          <p:nvPr/>
        </p:nvSpPr>
        <p:spPr>
          <a:xfrm>
            <a:off x="3308303" y="2030400"/>
            <a:ext cx="5575390" cy="16085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a:t>Functions that use pointers or references to base classes must be able to use objects of derived classes without knowing it.</a:t>
            </a:r>
            <a:endParaRPr lang="en-US" sz="2200">
              <a:latin typeface="AA Zuehlke" pitchFamily="2" charset="0"/>
            </a:endParaRPr>
          </a:p>
        </p:txBody>
      </p:sp>
    </p:spTree>
    <p:extLst>
      <p:ext uri="{BB962C8B-B14F-4D97-AF65-F5344CB8AC3E}">
        <p14:creationId xmlns:p14="http://schemas.microsoft.com/office/powerpoint/2010/main" val="1896771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a:t>I</a:t>
            </a:r>
            <a:r>
              <a:rPr lang="en-US"/>
              <a:t>nterface segregation principle</a:t>
            </a:r>
          </a:p>
        </p:txBody>
      </p:sp>
      <p:sp>
        <p:nvSpPr>
          <p:cNvPr id="5" name="Content Placeholder 4">
            <a:extLst>
              <a:ext uri="{FF2B5EF4-FFF2-40B4-BE49-F238E27FC236}">
                <a16:creationId xmlns:a16="http://schemas.microsoft.com/office/drawing/2014/main" id="{52EA58D1-1AF0-4F54-9922-E1F675EB00E0}"/>
              </a:ext>
            </a:extLst>
          </p:cNvPr>
          <p:cNvSpPr>
            <a:spLocks noGrp="1"/>
          </p:cNvSpPr>
          <p:nvPr>
            <p:ph sz="quarter" idx="14"/>
          </p:nvPr>
        </p:nvSpPr>
        <p:spPr/>
        <p:txBody>
          <a:bodyPr/>
          <a:lstStyle/>
          <a:p>
            <a:endParaRPr lang="en-US"/>
          </a:p>
          <a:p>
            <a:endParaRPr lang="en-US"/>
          </a:p>
          <a:p>
            <a:endParaRPr lang="en-US"/>
          </a:p>
          <a:p>
            <a:endParaRPr lang="en-US"/>
          </a:p>
          <a:p>
            <a:endParaRPr lang="en-US"/>
          </a:p>
          <a:p>
            <a:r>
              <a:rPr lang="en-US"/>
              <a:t>A class should only have the methods and attributes needed for all instances and avoid any code which is only used for a subset of cases.</a:t>
            </a:r>
          </a:p>
          <a:p>
            <a:r>
              <a:rPr lang="en-US"/>
              <a:t>This problem arises, primarily, when, a subclass inherits methods from a base class that it does not need.</a:t>
            </a:r>
          </a:p>
        </p:txBody>
      </p:sp>
      <p:sp>
        <p:nvSpPr>
          <p:cNvPr id="7" name="Rectangle 6">
            <a:extLst>
              <a:ext uri="{FF2B5EF4-FFF2-40B4-BE49-F238E27FC236}">
                <a16:creationId xmlns:a16="http://schemas.microsoft.com/office/drawing/2014/main" id="{0849BAA9-C9F7-4FE8-912B-D8E64B0FB42E}"/>
              </a:ext>
            </a:extLst>
          </p:cNvPr>
          <p:cNvSpPr/>
          <p:nvPr/>
        </p:nvSpPr>
        <p:spPr>
          <a:xfrm>
            <a:off x="3413979" y="2030400"/>
            <a:ext cx="5364037" cy="16085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a:t>Many client-specific interfaces are better than one general-purpose interface.</a:t>
            </a:r>
            <a:endParaRPr lang="en-US" sz="2200">
              <a:latin typeface="AA Zuehlke" pitchFamily="2" charset="0"/>
            </a:endParaRPr>
          </a:p>
        </p:txBody>
      </p:sp>
    </p:spTree>
    <p:extLst>
      <p:ext uri="{BB962C8B-B14F-4D97-AF65-F5344CB8AC3E}">
        <p14:creationId xmlns:p14="http://schemas.microsoft.com/office/powerpoint/2010/main" val="603617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a:t>I</a:t>
            </a:r>
            <a:r>
              <a:rPr lang="en-US"/>
              <a:t>nterface segregation principle</a:t>
            </a:r>
          </a:p>
        </p:txBody>
      </p:sp>
      <p:pic>
        <p:nvPicPr>
          <p:cNvPr id="8" name="Content Placeholder 7">
            <a:extLst>
              <a:ext uri="{FF2B5EF4-FFF2-40B4-BE49-F238E27FC236}">
                <a16:creationId xmlns:a16="http://schemas.microsoft.com/office/drawing/2014/main" id="{8497C9A2-F3CC-0C1F-407D-57CC1831A3D7}"/>
              </a:ext>
            </a:extLst>
          </p:cNvPr>
          <p:cNvPicPr>
            <a:picLocks noGrp="1" noChangeAspect="1"/>
          </p:cNvPicPr>
          <p:nvPr>
            <p:ph sz="quarter" idx="14"/>
          </p:nvPr>
        </p:nvPicPr>
        <p:blipFill>
          <a:blip r:embed="rId3"/>
          <a:stretch>
            <a:fillRect/>
          </a:stretch>
        </p:blipFill>
        <p:spPr>
          <a:xfrm>
            <a:off x="1994915" y="1995985"/>
            <a:ext cx="8202170" cy="4248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5646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1D3A4-96E1-49FC-9FFB-E541971F184D}"/>
              </a:ext>
            </a:extLst>
          </p:cNvPr>
          <p:cNvSpPr>
            <a:spLocks noGrp="1"/>
          </p:cNvSpPr>
          <p:nvPr>
            <p:ph type="body" sz="quarter" idx="13"/>
          </p:nvPr>
        </p:nvSpPr>
        <p:spPr/>
        <p:txBody>
          <a:bodyPr/>
          <a:lstStyle/>
          <a:p>
            <a:r>
              <a:rPr lang="en-US"/>
              <a:t>SOLID</a:t>
            </a:r>
          </a:p>
        </p:txBody>
      </p:sp>
      <p:sp>
        <p:nvSpPr>
          <p:cNvPr id="2" name="Title 1">
            <a:extLst>
              <a:ext uri="{FF2B5EF4-FFF2-40B4-BE49-F238E27FC236}">
                <a16:creationId xmlns:a16="http://schemas.microsoft.com/office/drawing/2014/main" id="{048DABDD-A1FC-46B4-A16A-273FAD9B8763}"/>
              </a:ext>
            </a:extLst>
          </p:cNvPr>
          <p:cNvSpPr>
            <a:spLocks noGrp="1"/>
          </p:cNvSpPr>
          <p:nvPr>
            <p:ph type="title"/>
          </p:nvPr>
        </p:nvSpPr>
        <p:spPr/>
        <p:txBody>
          <a:bodyPr/>
          <a:lstStyle/>
          <a:p>
            <a:pPr lvl="0"/>
            <a:r>
              <a:rPr lang="en-US" b="1"/>
              <a:t>D</a:t>
            </a:r>
            <a:r>
              <a:rPr lang="en-US"/>
              <a:t>ependency inversion principle</a:t>
            </a:r>
          </a:p>
        </p:txBody>
      </p:sp>
      <p:sp>
        <p:nvSpPr>
          <p:cNvPr id="5" name="Content Placeholder 4">
            <a:extLst>
              <a:ext uri="{FF2B5EF4-FFF2-40B4-BE49-F238E27FC236}">
                <a16:creationId xmlns:a16="http://schemas.microsoft.com/office/drawing/2014/main" id="{52EA58D1-1AF0-4F54-9922-E1F675EB00E0}"/>
              </a:ext>
            </a:extLst>
          </p:cNvPr>
          <p:cNvSpPr>
            <a:spLocks noGrp="1"/>
          </p:cNvSpPr>
          <p:nvPr>
            <p:ph sz="quarter" idx="14"/>
          </p:nvPr>
        </p:nvSpPr>
        <p:spPr/>
        <p:txBody>
          <a:bodyPr/>
          <a:lstStyle/>
          <a:p>
            <a:endParaRPr lang="en-US"/>
          </a:p>
          <a:p>
            <a:endParaRPr lang="en-US"/>
          </a:p>
          <a:p>
            <a:endParaRPr lang="en-US"/>
          </a:p>
          <a:p>
            <a:endParaRPr lang="en-US"/>
          </a:p>
          <a:p>
            <a:endParaRPr lang="en-US"/>
          </a:p>
          <a:p>
            <a:r>
              <a:rPr lang="en-US"/>
              <a:t>Reduces coupling between modules</a:t>
            </a:r>
          </a:p>
          <a:p>
            <a:r>
              <a:rPr lang="en-US"/>
              <a:t>We can use abstract classes to define something similar to interfaces</a:t>
            </a:r>
          </a:p>
        </p:txBody>
      </p:sp>
      <p:sp>
        <p:nvSpPr>
          <p:cNvPr id="6" name="Rectangle 5">
            <a:extLst>
              <a:ext uri="{FF2B5EF4-FFF2-40B4-BE49-F238E27FC236}">
                <a16:creationId xmlns:a16="http://schemas.microsoft.com/office/drawing/2014/main" id="{6011DF9E-660E-43DE-A16D-4C155C1B0AEF}"/>
              </a:ext>
            </a:extLst>
          </p:cNvPr>
          <p:cNvSpPr/>
          <p:nvPr/>
        </p:nvSpPr>
        <p:spPr>
          <a:xfrm>
            <a:off x="2974580" y="2030400"/>
            <a:ext cx="6242835" cy="16085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a:t>Abstractions should not depend on details. Details should depend on abstraction. High-level modules should not depend on low-level modules. Both should depend on abstractions</a:t>
            </a:r>
            <a:endParaRPr lang="en-US" sz="2200">
              <a:latin typeface="AA Zuehlke" pitchFamily="2" charset="0"/>
            </a:endParaRPr>
          </a:p>
        </p:txBody>
      </p:sp>
      <p:sp>
        <p:nvSpPr>
          <p:cNvPr id="7" name="TextBox 6">
            <a:extLst>
              <a:ext uri="{FF2B5EF4-FFF2-40B4-BE49-F238E27FC236}">
                <a16:creationId xmlns:a16="http://schemas.microsoft.com/office/drawing/2014/main" id="{3768AF12-3CC7-4A61-9CE7-68A2619D2B3D}"/>
              </a:ext>
            </a:extLst>
          </p:cNvPr>
          <p:cNvSpPr txBox="1"/>
          <p:nvPr/>
        </p:nvSpPr>
        <p:spPr>
          <a:xfrm>
            <a:off x="4732186" y="5528269"/>
            <a:ext cx="7053411" cy="923330"/>
          </a:xfrm>
          <a:prstGeom prst="rect">
            <a:avLst/>
          </a:prstGeom>
          <a:noFill/>
        </p:spPr>
        <p:txBody>
          <a:bodyPr wrap="square">
            <a:spAutoFit/>
          </a:bodyPr>
          <a:lstStyle/>
          <a:p>
            <a:r>
              <a:rPr lang="en-US"/>
              <a:t>Sources:</a:t>
            </a:r>
            <a:br>
              <a:rPr lang="en-US"/>
            </a:br>
            <a:r>
              <a:rPr lang="en-US">
                <a:hlinkClick r:id="rId3"/>
              </a:rPr>
              <a:t>https://towardsdatascience.com/solid-coding-in-python-1281392a6a94</a:t>
            </a:r>
            <a:endParaRPr lang="en-US"/>
          </a:p>
          <a:p>
            <a:r>
              <a:rPr lang="en-US">
                <a:hlinkClick r:id="rId4"/>
              </a:rPr>
              <a:t>https://www.linisnil.com/articles/python-dependency-inversion-principle/</a:t>
            </a:r>
            <a:endParaRPr lang="en-US"/>
          </a:p>
        </p:txBody>
      </p:sp>
    </p:spTree>
    <p:extLst>
      <p:ext uri="{BB962C8B-B14F-4D97-AF65-F5344CB8AC3E}">
        <p14:creationId xmlns:p14="http://schemas.microsoft.com/office/powerpoint/2010/main" val="2328808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B38038-B335-4782-84C1-CA4BBB21457B}"/>
              </a:ext>
            </a:extLst>
          </p:cNvPr>
          <p:cNvSpPr>
            <a:spLocks noGrp="1"/>
          </p:cNvSpPr>
          <p:nvPr>
            <p:ph type="body" sz="quarter" idx="11"/>
          </p:nvPr>
        </p:nvSpPr>
        <p:spPr/>
        <p:txBody>
          <a:bodyPr/>
          <a:lstStyle/>
          <a:p>
            <a:r>
              <a:rPr lang="en-US"/>
              <a:t>Code Smells</a:t>
            </a:r>
          </a:p>
        </p:txBody>
      </p:sp>
    </p:spTree>
    <p:extLst>
      <p:ext uri="{BB962C8B-B14F-4D97-AF65-F5344CB8AC3E}">
        <p14:creationId xmlns:p14="http://schemas.microsoft.com/office/powerpoint/2010/main" val="1389554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7C03AF-91E4-4496-BBA2-7083DE28D7A6}"/>
              </a:ext>
            </a:extLst>
          </p:cNvPr>
          <p:cNvSpPr>
            <a:spLocks noGrp="1"/>
          </p:cNvSpPr>
          <p:nvPr>
            <p:ph type="title"/>
          </p:nvPr>
        </p:nvSpPr>
        <p:spPr>
          <a:xfrm>
            <a:off x="579438" y="220993"/>
            <a:ext cx="11207749" cy="712892"/>
          </a:xfrm>
        </p:spPr>
        <p:txBody>
          <a:bodyPr/>
          <a:lstStyle/>
          <a:p>
            <a:r>
              <a:rPr lang="en-GB">
                <a:latin typeface="AA Zuehlke"/>
              </a:rPr>
              <a:t>Code Smells</a:t>
            </a:r>
          </a:p>
        </p:txBody>
      </p:sp>
      <p:sp>
        <p:nvSpPr>
          <p:cNvPr id="4" name="Content Placeholder 2">
            <a:extLst>
              <a:ext uri="{FF2B5EF4-FFF2-40B4-BE49-F238E27FC236}">
                <a16:creationId xmlns:a16="http://schemas.microsoft.com/office/drawing/2014/main" id="{9D96D86A-023F-45BC-B563-A9A52AC43B8F}"/>
              </a:ext>
            </a:extLst>
          </p:cNvPr>
          <p:cNvSpPr txBox="1">
            <a:spLocks/>
          </p:cNvSpPr>
          <p:nvPr/>
        </p:nvSpPr>
        <p:spPr>
          <a:xfrm>
            <a:off x="406401" y="1789113"/>
            <a:ext cx="7938813" cy="4504389"/>
          </a:xfrm>
          <a:prstGeom prst="rect">
            <a:avLst/>
          </a:prstGeom>
        </p:spPr>
        <p:txBody>
          <a:bodyPr anchor="t"/>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359410" indent="-359410"/>
            <a:r>
              <a:rPr lang="en-US">
                <a:latin typeface="AA Zuehlke"/>
              </a:rPr>
              <a:t>Code smells are NOT errors or bugs</a:t>
            </a:r>
          </a:p>
          <a:p>
            <a:pPr marL="359410" indent="-359410"/>
            <a:r>
              <a:rPr lang="en-US">
                <a:latin typeface="AA Zuehlke"/>
              </a:rPr>
              <a:t>They are </a:t>
            </a:r>
            <a:r>
              <a:rPr lang="en-US" b="1">
                <a:latin typeface="AA Zuehlke"/>
              </a:rPr>
              <a:t>antipatterns</a:t>
            </a:r>
            <a:r>
              <a:rPr lang="en-US">
                <a:latin typeface="AA Zuehlke"/>
              </a:rPr>
              <a:t> that decrease the quality of the code</a:t>
            </a:r>
          </a:p>
          <a:p>
            <a:pPr marL="359410" indent="-359410"/>
            <a:r>
              <a:rPr lang="en-GB"/>
              <a:t>Code smells affect</a:t>
            </a:r>
          </a:p>
          <a:p>
            <a:pPr lvl="1"/>
            <a:r>
              <a:rPr lang="en-GB"/>
              <a:t>Readability: they make your code hard to read or understand</a:t>
            </a:r>
          </a:p>
          <a:p>
            <a:pPr lvl="1"/>
            <a:r>
              <a:rPr lang="en-GB"/>
              <a:t>Maintainability: they make your code hard to maintain or extend</a:t>
            </a:r>
          </a:p>
          <a:p>
            <a:pPr lvl="1"/>
            <a:r>
              <a:rPr lang="en-GB"/>
              <a:t>Migration: they slow down your migration process to new versions of a framework</a:t>
            </a:r>
          </a:p>
          <a:p>
            <a:pPr lvl="1"/>
            <a:r>
              <a:rPr lang="en-GB"/>
              <a:t>Performance: they unnecessarily slow your code down</a:t>
            </a:r>
          </a:p>
          <a:p>
            <a:pPr lvl="1"/>
            <a:r>
              <a:rPr lang="en-GB"/>
              <a:t>Security: they pose a security risk to your program</a:t>
            </a:r>
          </a:p>
        </p:txBody>
      </p:sp>
      <p:pic>
        <p:nvPicPr>
          <p:cNvPr id="2" name="Picture 2">
            <a:extLst>
              <a:ext uri="{FF2B5EF4-FFF2-40B4-BE49-F238E27FC236}">
                <a16:creationId xmlns:a16="http://schemas.microsoft.com/office/drawing/2014/main" id="{725BB654-0F1A-51AF-FE55-29C6B647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1772" y="1789113"/>
            <a:ext cx="2713828" cy="453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5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A2F90-92DF-47C0-BAB7-EFF9753EE97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4833E6-C0F8-433D-9773-ECC16B70BC0B}"/>
              </a:ext>
            </a:extLst>
          </p:cNvPr>
          <p:cNvSpPr>
            <a:spLocks noGrp="1"/>
          </p:cNvSpPr>
          <p:nvPr>
            <p:ph type="title"/>
          </p:nvPr>
        </p:nvSpPr>
        <p:spPr/>
        <p:txBody>
          <a:bodyPr/>
          <a:lstStyle/>
          <a:p>
            <a:r>
              <a:rPr lang="de-CH"/>
              <a:t>Python IDEs</a:t>
            </a:r>
            <a:endParaRPr lang="en-US"/>
          </a:p>
        </p:txBody>
      </p:sp>
      <p:sp>
        <p:nvSpPr>
          <p:cNvPr id="4" name="Content Placeholder 3">
            <a:extLst>
              <a:ext uri="{FF2B5EF4-FFF2-40B4-BE49-F238E27FC236}">
                <a16:creationId xmlns:a16="http://schemas.microsoft.com/office/drawing/2014/main" id="{65C99A13-BC00-48B2-9083-CB54ADC0365C}"/>
              </a:ext>
            </a:extLst>
          </p:cNvPr>
          <p:cNvSpPr>
            <a:spLocks noGrp="1"/>
          </p:cNvSpPr>
          <p:nvPr>
            <p:ph sz="quarter" idx="14"/>
          </p:nvPr>
        </p:nvSpPr>
        <p:spPr/>
        <p:txBody>
          <a:bodyPr/>
          <a:lstStyle/>
          <a:p>
            <a:r>
              <a:rPr lang="en-CH"/>
              <a:t>JetBrains PyCharm</a:t>
            </a:r>
          </a:p>
          <a:p>
            <a:r>
              <a:rPr lang="de-CH"/>
              <a:t>VS Code</a:t>
            </a:r>
          </a:p>
          <a:p>
            <a:r>
              <a:rPr lang="de-CH" err="1"/>
              <a:t>Jupyter</a:t>
            </a:r>
            <a:r>
              <a:rPr lang="de-CH"/>
              <a:t> Notebooks</a:t>
            </a:r>
          </a:p>
          <a:p>
            <a:r>
              <a:rPr lang="de-CH" err="1"/>
              <a:t>JetBrains</a:t>
            </a:r>
            <a:r>
              <a:rPr lang="de-CH"/>
              <a:t> </a:t>
            </a:r>
            <a:r>
              <a:rPr lang="de-CH" err="1"/>
              <a:t>DataSpell</a:t>
            </a:r>
            <a:r>
              <a:rPr lang="de-CH"/>
              <a:t> (Early Preview)</a:t>
            </a:r>
          </a:p>
          <a:p>
            <a:r>
              <a:rPr lang="en-CH"/>
              <a:t>S</a:t>
            </a:r>
            <a:r>
              <a:rPr lang="de-CH" err="1"/>
              <a:t>pyder</a:t>
            </a:r>
            <a:endParaRPr lang="en-CH"/>
          </a:p>
          <a:p>
            <a:r>
              <a:rPr lang="en-CH"/>
              <a:t>…</a:t>
            </a:r>
            <a:endParaRPr lang="en-US"/>
          </a:p>
          <a:p>
            <a:r>
              <a:rPr lang="en-US"/>
              <a:t>We will be using PyCharm for this course</a:t>
            </a:r>
            <a:endParaRPr lang="de-CH"/>
          </a:p>
        </p:txBody>
      </p:sp>
      <p:pic>
        <p:nvPicPr>
          <p:cNvPr id="6" name="Picture 5">
            <a:extLst>
              <a:ext uri="{FF2B5EF4-FFF2-40B4-BE49-F238E27FC236}">
                <a16:creationId xmlns:a16="http://schemas.microsoft.com/office/drawing/2014/main" id="{DC8AE45F-81D8-43E1-B6ED-52684EFE7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425333"/>
            <a:ext cx="5191125" cy="2858303"/>
          </a:xfrm>
          <a:prstGeom prst="rect">
            <a:avLst/>
          </a:prstGeom>
        </p:spPr>
      </p:pic>
      <p:sp>
        <p:nvSpPr>
          <p:cNvPr id="9" name="TextBox 8">
            <a:extLst>
              <a:ext uri="{FF2B5EF4-FFF2-40B4-BE49-F238E27FC236}">
                <a16:creationId xmlns:a16="http://schemas.microsoft.com/office/drawing/2014/main" id="{3EBD4481-495D-4980-9EBA-B6AD10F72283}"/>
              </a:ext>
            </a:extLst>
          </p:cNvPr>
          <p:cNvSpPr txBox="1"/>
          <p:nvPr/>
        </p:nvSpPr>
        <p:spPr>
          <a:xfrm>
            <a:off x="8196643" y="6220210"/>
            <a:ext cx="3818376" cy="361959"/>
          </a:xfrm>
          <a:prstGeom prst="rect">
            <a:avLst/>
          </a:prstGeom>
          <a:noFill/>
        </p:spPr>
        <p:txBody>
          <a:bodyPr wrap="square" lIns="0" tIns="0" rIns="0" bIns="0" rtlCol="0">
            <a:noAutofit/>
          </a:bodyPr>
          <a:lstStyle>
            <a:defPPr>
              <a:defRPr lang="de-DE"/>
            </a:defPPr>
            <a:lvl1pPr>
              <a:defRPr sz="1200">
                <a:solidFill>
                  <a:schemeClr val="accent5"/>
                </a:solidFill>
                <a:latin typeface="AA Zuehlke" pitchFamily="2" charset="0"/>
              </a:defRPr>
            </a:lvl1pPr>
          </a:lstStyle>
          <a:p>
            <a:r>
              <a:rPr lang="en-US"/>
              <a:t>https://www.jetbrains.com/lp/devecosystem-2022/python/</a:t>
            </a:r>
          </a:p>
        </p:txBody>
      </p:sp>
      <p:sp>
        <p:nvSpPr>
          <p:cNvPr id="12" name="TextBox 11">
            <a:extLst>
              <a:ext uri="{FF2B5EF4-FFF2-40B4-BE49-F238E27FC236}">
                <a16:creationId xmlns:a16="http://schemas.microsoft.com/office/drawing/2014/main" id="{E7A3E961-FFDA-464F-8D42-2924BB57A95E}"/>
              </a:ext>
            </a:extLst>
          </p:cNvPr>
          <p:cNvSpPr txBox="1"/>
          <p:nvPr/>
        </p:nvSpPr>
        <p:spPr>
          <a:xfrm>
            <a:off x="6097251" y="5334000"/>
            <a:ext cx="5181600" cy="361959"/>
          </a:xfrm>
          <a:prstGeom prst="rect">
            <a:avLst/>
          </a:prstGeom>
          <a:noFill/>
        </p:spPr>
        <p:txBody>
          <a:bodyPr wrap="square" lIns="0" tIns="0" rIns="0" bIns="0" rtlCol="0">
            <a:noAutofit/>
          </a:bodyPr>
          <a:lstStyle/>
          <a:p>
            <a:pPr algn="l"/>
            <a:r>
              <a:rPr lang="de-CH" sz="2200">
                <a:latin typeface="AA Zuehlke" pitchFamily="2" charset="0"/>
              </a:rPr>
              <a:t>Survey </a:t>
            </a:r>
            <a:r>
              <a:rPr lang="de-CH" sz="2200" err="1">
                <a:latin typeface="AA Zuehlke" pitchFamily="2" charset="0"/>
              </a:rPr>
              <a:t>done</a:t>
            </a:r>
            <a:r>
              <a:rPr lang="de-CH" sz="2200">
                <a:latin typeface="AA Zuehlke" pitchFamily="2" charset="0"/>
              </a:rPr>
              <a:t> </a:t>
            </a:r>
            <a:r>
              <a:rPr lang="de-CH" sz="2200" err="1">
                <a:latin typeface="AA Zuehlke" pitchFamily="2" charset="0"/>
              </a:rPr>
              <a:t>by</a:t>
            </a:r>
            <a:r>
              <a:rPr lang="de-CH" sz="2200">
                <a:latin typeface="AA Zuehlke" pitchFamily="2" charset="0"/>
              </a:rPr>
              <a:t> </a:t>
            </a:r>
            <a:r>
              <a:rPr lang="de-CH" sz="2200" err="1">
                <a:latin typeface="AA Zuehlke" pitchFamily="2" charset="0"/>
              </a:rPr>
              <a:t>Jetbrains</a:t>
            </a:r>
            <a:r>
              <a:rPr lang="de-CH" sz="2200">
                <a:latin typeface="AA Zuehlke" pitchFamily="2" charset="0"/>
              </a:rPr>
              <a:t>, so will </a:t>
            </a:r>
            <a:r>
              <a:rPr lang="de-CH" sz="2200" err="1">
                <a:latin typeface="AA Zuehlke" pitchFamily="2" charset="0"/>
              </a:rPr>
              <a:t>be</a:t>
            </a:r>
            <a:r>
              <a:rPr lang="de-CH" sz="2200">
                <a:latin typeface="AA Zuehlke" pitchFamily="2" charset="0"/>
              </a:rPr>
              <a:t> </a:t>
            </a:r>
            <a:r>
              <a:rPr lang="en-CH" sz="2200">
                <a:latin typeface="AA Zuehlke" pitchFamily="2" charset="0"/>
              </a:rPr>
              <a:t>biased</a:t>
            </a:r>
            <a:r>
              <a:rPr lang="de-CH" sz="2200">
                <a:latin typeface="AA Zuehlke" pitchFamily="2" charset="0"/>
              </a:rPr>
              <a:t>!</a:t>
            </a:r>
            <a:endParaRPr lang="en-US" sz="2200">
              <a:latin typeface="AA Zuehlke" pitchFamily="2" charset="0"/>
            </a:endParaRPr>
          </a:p>
        </p:txBody>
      </p:sp>
    </p:spTree>
    <p:extLst>
      <p:ext uri="{BB962C8B-B14F-4D97-AF65-F5344CB8AC3E}">
        <p14:creationId xmlns:p14="http://schemas.microsoft.com/office/powerpoint/2010/main" val="249060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a:t>Readability</a:t>
            </a:r>
            <a:endParaRPr lang="en-US" sz="2400" b="1">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Long methods</a:t>
            </a:r>
            <a:endParaRPr lang="en-US"/>
          </a:p>
        </p:txBody>
      </p:sp>
      <p:pic>
        <p:nvPicPr>
          <p:cNvPr id="12" name="Picture 11">
            <a:extLst>
              <a:ext uri="{FF2B5EF4-FFF2-40B4-BE49-F238E27FC236}">
                <a16:creationId xmlns:a16="http://schemas.microsoft.com/office/drawing/2014/main" id="{9C0E070B-3B7F-46B9-819D-CA25788B8A5E}"/>
              </a:ext>
            </a:extLst>
          </p:cNvPr>
          <p:cNvPicPr>
            <a:picLocks noChangeAspect="1"/>
          </p:cNvPicPr>
          <p:nvPr/>
        </p:nvPicPr>
        <p:blipFill>
          <a:blip r:embed="rId3"/>
          <a:stretch>
            <a:fillRect/>
          </a:stretch>
        </p:blipFill>
        <p:spPr>
          <a:xfrm>
            <a:off x="7895645" y="341849"/>
            <a:ext cx="2539117" cy="6109750"/>
          </a:xfrm>
          <a:prstGeom prst="rect">
            <a:avLst/>
          </a:prstGeom>
        </p:spPr>
      </p:pic>
      <p:sp>
        <p:nvSpPr>
          <p:cNvPr id="14" name="Content Placeholder 13">
            <a:extLst>
              <a:ext uri="{FF2B5EF4-FFF2-40B4-BE49-F238E27FC236}">
                <a16:creationId xmlns:a16="http://schemas.microsoft.com/office/drawing/2014/main" id="{BB1CDA64-93A2-4C35-8526-B2B906A80AF9}"/>
              </a:ext>
            </a:extLst>
          </p:cNvPr>
          <p:cNvSpPr>
            <a:spLocks noGrp="1"/>
          </p:cNvSpPr>
          <p:nvPr>
            <p:ph sz="quarter" idx="14"/>
          </p:nvPr>
        </p:nvSpPr>
        <p:spPr>
          <a:xfrm>
            <a:off x="406398" y="1789353"/>
            <a:ext cx="7203000" cy="4662246"/>
          </a:xfrm>
        </p:spPr>
        <p:txBody>
          <a:bodyPr/>
          <a:lstStyle/>
          <a:p>
            <a:r>
              <a:rPr lang="en-US"/>
              <a:t>Usually breaks the single responsibility principle</a:t>
            </a:r>
          </a:p>
          <a:p>
            <a:r>
              <a:rPr lang="en-US"/>
              <a:t>Prone for errors</a:t>
            </a:r>
          </a:p>
          <a:p>
            <a:r>
              <a:rPr lang="en-US"/>
              <a:t>Difficult to debug and understand</a:t>
            </a:r>
          </a:p>
          <a:p>
            <a:r>
              <a:rPr lang="en-US"/>
              <a:t>Difficult to unit test</a:t>
            </a:r>
          </a:p>
          <a:p>
            <a:pPr marL="0" indent="0">
              <a:buNone/>
            </a:pPr>
            <a:endParaRPr lang="en-US"/>
          </a:p>
        </p:txBody>
      </p:sp>
    </p:spTree>
    <p:extLst>
      <p:ext uri="{BB962C8B-B14F-4D97-AF65-F5344CB8AC3E}">
        <p14:creationId xmlns:p14="http://schemas.microsoft.com/office/powerpoint/2010/main" val="5639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1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a:t>Readability</a:t>
            </a:r>
            <a:endParaRPr lang="en-US" sz="2400" b="1">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Bad &amp; redundant comments</a:t>
            </a:r>
            <a:endParaRPr lang="en-US"/>
          </a:p>
        </p:txBody>
      </p:sp>
      <p:sp>
        <p:nvSpPr>
          <p:cNvPr id="10" name="Rectangle 1">
            <a:extLst>
              <a:ext uri="{FF2B5EF4-FFF2-40B4-BE49-F238E27FC236}">
                <a16:creationId xmlns:a16="http://schemas.microsoft.com/office/drawing/2014/main" id="{7999E7A0-1B35-4E35-AA05-C2FB1AE72E9C}"/>
              </a:ext>
            </a:extLst>
          </p:cNvPr>
          <p:cNvSpPr>
            <a:spLocks noGrp="1" noChangeArrowheads="1"/>
          </p:cNvSpPr>
          <p:nvPr>
            <p:ph sz="quarter" idx="14"/>
          </p:nvPr>
        </p:nvSpPr>
        <p:spPr bwMode="auto">
          <a:xfrm>
            <a:off x="406399" y="1890581"/>
            <a:ext cx="11379200" cy="120032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read_log_file</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1" i="0" u="none" strike="noStrike" cap="none" normalizeH="0" baseline="0">
                <a:ln>
                  <a:noFill/>
                </a:ln>
                <a:solidFill>
                  <a:srgbClr val="080808"/>
                </a:solidFill>
                <a:effectLst/>
                <a:latin typeface="Courier New" panose="02070309020205020404" pitchFamily="49" charset="0"/>
              </a:rPr>
              <a:t>    </a:t>
            </a:r>
            <a:r>
              <a:rPr kumimoji="0" lang="en-US" altLang="en-US" sz="1200" b="1" i="1" u="none" strike="noStrike" cap="none" normalizeH="0" baseline="0">
                <a:ln>
                  <a:noFill/>
                </a:ln>
                <a:solidFill>
                  <a:srgbClr val="8C8C8C"/>
                </a:solidFill>
                <a:effectLst/>
                <a:latin typeface="Courier New" panose="02070309020205020404" pitchFamily="49" charset="0"/>
              </a:rPr>
              <a:t># open logfile</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with </a:t>
            </a:r>
            <a:r>
              <a:rPr kumimoji="0" lang="en-US" altLang="en-US" sz="1200" b="0" i="0" u="none" strike="noStrike" cap="none" normalizeH="0" baseline="0">
                <a:ln>
                  <a:noFill/>
                </a:ln>
                <a:solidFill>
                  <a:srgbClr val="000080"/>
                </a:solidFill>
                <a:effectLst/>
                <a:latin typeface="Courier New" panose="02070309020205020404" pitchFamily="49" charset="0"/>
              </a:rPr>
              <a:t>open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rPr>
              <a:t>"r"</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as </a:t>
            </a:r>
            <a:r>
              <a:rPr kumimoji="0" lang="en-US" altLang="en-US" sz="1200" b="0" i="0" u="none" strike="noStrike" cap="none" normalizeH="0" baseline="0" err="1">
                <a:ln>
                  <a:noFill/>
                </a:ln>
                <a:solidFill>
                  <a:srgbClr val="080808"/>
                </a:solidFill>
                <a:effectLst/>
                <a:latin typeface="Courier New" panose="02070309020205020404" pitchFamily="49" charset="0"/>
              </a:rPr>
              <a:t>fh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lines = </a:t>
            </a:r>
            <a:r>
              <a:rPr kumimoji="0" lang="en-US" altLang="en-US" sz="1200" b="0" i="0" u="none" strike="noStrike" cap="none" normalizeH="0" baseline="0" err="1">
                <a:ln>
                  <a:noFill/>
                </a:ln>
                <a:solidFill>
                  <a:srgbClr val="080808"/>
                </a:solidFill>
                <a:effectLst/>
                <a:latin typeface="Courier New" panose="02070309020205020404" pitchFamily="49" charset="0"/>
              </a:rPr>
              <a:t>fh.readline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rPr>
              <a:t>lines: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1" i="1" u="none" strike="noStrike" cap="none" normalizeH="0" baseline="0">
                <a:ln>
                  <a:noFill/>
                </a:ln>
                <a:solidFill>
                  <a:srgbClr val="8C8C8C"/>
                </a:solidFill>
                <a:effectLst/>
                <a:latin typeface="Courier New" panose="02070309020205020404" pitchFamily="49" charset="0"/>
              </a:rPr>
              <a:t># print the line</a:t>
            </a:r>
          </a:p>
        </p:txBody>
      </p:sp>
      <p:sp>
        <p:nvSpPr>
          <p:cNvPr id="13" name="Rectangle 1">
            <a:extLst>
              <a:ext uri="{FF2B5EF4-FFF2-40B4-BE49-F238E27FC236}">
                <a16:creationId xmlns:a16="http://schemas.microsoft.com/office/drawing/2014/main" id="{6EAA2F1B-CE51-4192-BDCF-C88A76C9E8DB}"/>
              </a:ext>
            </a:extLst>
          </p:cNvPr>
          <p:cNvSpPr txBox="1">
            <a:spLocks noChangeArrowheads="1"/>
          </p:cNvSpPr>
          <p:nvPr/>
        </p:nvSpPr>
        <p:spPr bwMode="auto">
          <a:xfrm>
            <a:off x="406398" y="3767091"/>
            <a:ext cx="11379200" cy="1754326"/>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a:ln>
                  <a:noFill/>
                </a:ln>
                <a:effectLst/>
                <a:latin typeface="+mn-lt"/>
              </a:rPr>
              <a:t>Better:</a:t>
            </a:r>
            <a:br>
              <a:rPr kumimoji="0" lang="en-US" altLang="en-US" b="0" i="1" u="none" strike="noStrike" cap="none" normalizeH="0" baseline="0">
                <a:ln>
                  <a:noFill/>
                </a:ln>
                <a:effectLst/>
                <a:latin typeface="Courier New" panose="02070309020205020404" pitchFamily="49" charset="0"/>
              </a:rPr>
            </a:b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read_log_file</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1" i="1" u="none" strike="noStrike" cap="none" normalizeH="0" baseline="0">
                <a:ln>
                  <a:noFill/>
                </a:ln>
                <a:solidFill>
                  <a:srgbClr val="8C8C8C"/>
                </a:solidFill>
                <a:effectLst/>
                <a:latin typeface="Courier New" panose="02070309020205020404" pitchFamily="49" charset="0"/>
              </a:rPr>
              <a:t># open logfile for reading</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with </a:t>
            </a:r>
            <a:r>
              <a:rPr kumimoji="0" lang="en-US" altLang="en-US" sz="1200" b="0" i="0" u="none" strike="noStrike" cap="none" normalizeH="0" baseline="0">
                <a:ln>
                  <a:noFill/>
                </a:ln>
                <a:solidFill>
                  <a:srgbClr val="000080"/>
                </a:solidFill>
                <a:effectLst/>
                <a:latin typeface="Courier New" panose="02070309020205020404" pitchFamily="49" charset="0"/>
              </a:rPr>
              <a:t>open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rPr>
              <a:t>"r"</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as </a:t>
            </a:r>
            <a:r>
              <a:rPr kumimoji="0" lang="en-US" altLang="en-US" sz="1200" b="0" i="0" u="none" strike="noStrike" cap="none" normalizeH="0" baseline="0" err="1">
                <a:ln>
                  <a:noFill/>
                </a:ln>
                <a:solidFill>
                  <a:srgbClr val="080808"/>
                </a:solidFill>
                <a:effectLst/>
                <a:latin typeface="Courier New" panose="02070309020205020404" pitchFamily="49" charset="0"/>
              </a:rPr>
              <a:t>fh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lines = </a:t>
            </a:r>
            <a:r>
              <a:rPr kumimoji="0" lang="en-US" altLang="en-US" sz="1200" b="0" i="0" u="none" strike="noStrike" cap="none" normalizeH="0" baseline="0" err="1">
                <a:ln>
                  <a:noFill/>
                </a:ln>
                <a:solidFill>
                  <a:srgbClr val="080808"/>
                </a:solidFill>
                <a:effectLst/>
                <a:latin typeface="Courier New" panose="02070309020205020404" pitchFamily="49" charset="0"/>
              </a:rPr>
              <a:t>fh.readline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rPr>
              <a:t>lines: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a:t>
            </a:r>
            <a:endParaRPr lang="en-US" altLang="en-US" sz="1200" b="1" i="1">
              <a:solidFill>
                <a:srgbClr val="8C8C8C"/>
              </a:solidFill>
              <a:latin typeface="Courier New" panose="02070309020205020404" pitchFamily="49" charset="0"/>
            </a:endParaRPr>
          </a:p>
        </p:txBody>
      </p:sp>
      <p:sp>
        <p:nvSpPr>
          <p:cNvPr id="7" name="Rectangle 1">
            <a:extLst>
              <a:ext uri="{FF2B5EF4-FFF2-40B4-BE49-F238E27FC236}">
                <a16:creationId xmlns:a16="http://schemas.microsoft.com/office/drawing/2014/main" id="{C3B0259D-118C-4695-859F-913EB7E16FBC}"/>
              </a:ext>
            </a:extLst>
          </p:cNvPr>
          <p:cNvSpPr txBox="1">
            <a:spLocks noChangeArrowheads="1"/>
          </p:cNvSpPr>
          <p:nvPr/>
        </p:nvSpPr>
        <p:spPr bwMode="auto">
          <a:xfrm>
            <a:off x="406398" y="3859424"/>
            <a:ext cx="11379200" cy="156966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a:ln>
                  <a:noFill/>
                </a:ln>
                <a:effectLst/>
                <a:latin typeface="+mn-lt"/>
              </a:rPr>
              <a:t>Better:</a:t>
            </a:r>
            <a:br>
              <a:rPr kumimoji="0" lang="en-US" altLang="en-US" b="0" i="1" u="none" strike="noStrike" cap="none" normalizeH="0" baseline="0">
                <a:ln>
                  <a:noFill/>
                </a:ln>
                <a:effectLst/>
                <a:latin typeface="Courier New" panose="02070309020205020404" pitchFamily="49" charset="0"/>
              </a:rPr>
            </a:b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read_log_file</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with </a:t>
            </a:r>
            <a:r>
              <a:rPr kumimoji="0" lang="en-US" altLang="en-US" sz="1200" b="0" i="0" u="none" strike="noStrike" cap="none" normalizeH="0" baseline="0">
                <a:ln>
                  <a:noFill/>
                </a:ln>
                <a:solidFill>
                  <a:srgbClr val="000080"/>
                </a:solidFill>
                <a:effectLst/>
                <a:latin typeface="Courier New" panose="02070309020205020404" pitchFamily="49" charset="0"/>
              </a:rPr>
              <a:t>open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log_file_path</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1" i="0" u="none" strike="noStrike" cap="none" normalizeH="0" baseline="0">
                <a:ln>
                  <a:noFill/>
                </a:ln>
                <a:solidFill>
                  <a:srgbClr val="008080"/>
                </a:solidFill>
                <a:effectLst/>
                <a:latin typeface="Courier New" panose="02070309020205020404" pitchFamily="49" charset="0"/>
              </a:rPr>
              <a:t>"r"</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as </a:t>
            </a:r>
            <a:r>
              <a:rPr kumimoji="0" lang="en-US" altLang="en-US" sz="1200" b="0" i="0" u="none" strike="noStrike" cap="none" normalizeH="0" baseline="0" err="1">
                <a:ln>
                  <a:noFill/>
                </a:ln>
                <a:solidFill>
                  <a:srgbClr val="080808"/>
                </a:solidFill>
                <a:effectLst/>
                <a:latin typeface="Courier New" panose="02070309020205020404" pitchFamily="49" charset="0"/>
              </a:rPr>
              <a:t>fh</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lines = </a:t>
            </a:r>
            <a:r>
              <a:rPr kumimoji="0" lang="en-US" altLang="en-US" sz="1200" b="0" i="0" u="none" strike="noStrike" cap="none" normalizeH="0" baseline="0" err="1">
                <a:ln>
                  <a:noFill/>
                </a:ln>
                <a:solidFill>
                  <a:srgbClr val="080808"/>
                </a:solidFill>
                <a:effectLst/>
                <a:latin typeface="Courier New" panose="02070309020205020404" pitchFamily="49" charset="0"/>
              </a:rPr>
              <a:t>fh.readline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a:ln>
                  <a:noFill/>
                </a:ln>
                <a:solidFill>
                  <a:srgbClr val="080808"/>
                </a:solidFill>
                <a:effectLst/>
                <a:latin typeface="Courier New" panose="02070309020205020404" pitchFamily="49" charset="0"/>
              </a:rPr>
              <a:t>lines: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a:t>
            </a:r>
            <a:endParaRPr lang="en-US" altLang="en-US" sz="1200" b="1" i="1">
              <a:solidFill>
                <a:srgbClr val="8C8C8C"/>
              </a:solidFill>
              <a:latin typeface="Courier New" panose="02070309020205020404" pitchFamily="49" charset="0"/>
            </a:endParaRPr>
          </a:p>
        </p:txBody>
      </p:sp>
      <p:sp>
        <p:nvSpPr>
          <p:cNvPr id="3" name="Rectangle 2">
            <a:extLst>
              <a:ext uri="{FF2B5EF4-FFF2-40B4-BE49-F238E27FC236}">
                <a16:creationId xmlns:a16="http://schemas.microsoft.com/office/drawing/2014/main" id="{49344D62-3A34-4ABC-9E6C-23F9F1E55FE6}"/>
              </a:ext>
            </a:extLst>
          </p:cNvPr>
          <p:cNvSpPr/>
          <p:nvPr/>
        </p:nvSpPr>
        <p:spPr>
          <a:xfrm>
            <a:off x="6095998" y="3429000"/>
            <a:ext cx="4965289" cy="251481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a:solidFill>
                  <a:schemeClr val="tx1"/>
                </a:solidFill>
                <a:latin typeface="AA Zuehlke" pitchFamily="2" charset="0"/>
              </a:rPr>
              <a:t>Often a comment explaining a code section, indicates that that code section could be moved to its own method. The method call is then self-explanatory, and the comment no longer needed.</a:t>
            </a:r>
          </a:p>
        </p:txBody>
      </p:sp>
    </p:spTree>
    <p:extLst>
      <p:ext uri="{BB962C8B-B14F-4D97-AF65-F5344CB8AC3E}">
        <p14:creationId xmlns:p14="http://schemas.microsoft.com/office/powerpoint/2010/main" val="3004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13" grpId="0" animBg="1"/>
      <p:bldP spid="13" grpId="1" animBg="1"/>
      <p:bldP spid="7"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de-CH" err="1"/>
              <a:t>Readability</a:t>
            </a:r>
            <a:endParaRPr lang="de-CH" sz="2400">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Bad variable/method naming</a:t>
            </a:r>
            <a:endParaRPr lang="en-US"/>
          </a:p>
        </p:txBody>
      </p:sp>
      <p:sp>
        <p:nvSpPr>
          <p:cNvPr id="7" name="Rectangle 1">
            <a:extLst>
              <a:ext uri="{FF2B5EF4-FFF2-40B4-BE49-F238E27FC236}">
                <a16:creationId xmlns:a16="http://schemas.microsoft.com/office/drawing/2014/main" id="{67187B57-3E4A-4FD2-A7C9-BAC907757EDA}"/>
              </a:ext>
            </a:extLst>
          </p:cNvPr>
          <p:cNvSpPr>
            <a:spLocks noGrp="1" noChangeArrowheads="1"/>
          </p:cNvSpPr>
          <p:nvPr>
            <p:ph sz="quarter" idx="14"/>
          </p:nvPr>
        </p:nvSpPr>
        <p:spPr bwMode="auto">
          <a:xfrm>
            <a:off x="406399" y="1771879"/>
            <a:ext cx="11379200" cy="120032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Courier New" panose="02070309020205020404" pitchFamily="49" charset="0"/>
              </a:rPr>
              <a:t>res = </a:t>
            </a:r>
            <a:r>
              <a:rPr kumimoji="0" lang="en-US" altLang="en-US" sz="1200" b="0" i="0" u="none" strike="noStrike" cap="none" normalizeH="0" baseline="0">
                <a:ln>
                  <a:noFill/>
                </a:ln>
                <a:solidFill>
                  <a:srgbClr val="1750EB"/>
                </a:solidFill>
                <a:effectLst/>
                <a:latin typeface="Courier New" panose="02070309020205020404" pitchFamily="49" charset="0"/>
              </a:rPr>
              <a:t>1500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mvo</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mcu</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0.008</a:t>
            </a:r>
            <a:br>
              <a:rPr kumimoji="0" lang="en-US" altLang="en-US" sz="1200" b="0" i="0" u="none" strike="noStrike" cap="none" normalizeH="0" baseline="0">
                <a:ln>
                  <a:noFill/>
                </a:ln>
                <a:solidFill>
                  <a:srgbClr val="1750EB"/>
                </a:solidFill>
                <a:effectLst/>
                <a:latin typeface="Courier New" panose="02070309020205020404" pitchFamily="49" charset="0"/>
              </a:rPr>
            </a:b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mres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mvo</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mcu</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assert </a:t>
            </a:r>
            <a:r>
              <a:rPr kumimoji="0" lang="en-US" altLang="en-US" sz="1200" b="0" i="0" u="none" strike="noStrike" cap="none" normalizeH="0" baseline="0" err="1">
                <a:ln>
                  <a:noFill/>
                </a:ln>
                <a:solidFill>
                  <a:srgbClr val="080808"/>
                </a:solidFill>
                <a:effectLst/>
                <a:latin typeface="Courier New" panose="02070309020205020404" pitchFamily="49" charset="0"/>
              </a:rPr>
              <a:t>mres</a:t>
            </a:r>
            <a:r>
              <a:rPr kumimoji="0" lang="en-US" altLang="en-US" sz="1200" b="0" i="0" u="none" strike="noStrike" cap="none" normalizeH="0" baseline="0">
                <a:ln>
                  <a:noFill/>
                </a:ln>
                <a:solidFill>
                  <a:srgbClr val="080808"/>
                </a:solidFill>
                <a:effectLst/>
                <a:latin typeface="Courier New" panose="02070309020205020404" pitchFamily="49" charset="0"/>
              </a:rPr>
              <a:t> &lt; res</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2FE194FE-CE11-4A77-B2C8-97D933B02254}"/>
              </a:ext>
            </a:extLst>
          </p:cNvPr>
          <p:cNvSpPr txBox="1">
            <a:spLocks noChangeArrowheads="1"/>
          </p:cNvSpPr>
          <p:nvPr/>
        </p:nvSpPr>
        <p:spPr bwMode="auto">
          <a:xfrm>
            <a:off x="406399" y="3887664"/>
            <a:ext cx="11379200" cy="169277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eaLnBrk="0" fontAlgn="base" hangingPunct="0">
              <a:lnSpc>
                <a:spcPct val="100000"/>
              </a:lnSpc>
              <a:spcBef>
                <a:spcPct val="0"/>
              </a:spcBef>
              <a:spcAft>
                <a:spcPct val="0"/>
              </a:spcAft>
              <a:buSzTx/>
              <a:buFontTx/>
              <a:buNone/>
            </a:pPr>
            <a:r>
              <a:rPr kumimoji="0" lang="en-US" altLang="en-US" sz="2000" u="none" strike="noStrike" cap="none" normalizeH="0" baseline="0">
                <a:ln>
                  <a:noFill/>
                </a:ln>
                <a:effectLst/>
                <a:latin typeface="+mn-lt"/>
              </a:rPr>
              <a:t>Better:</a:t>
            </a:r>
          </a:p>
          <a:p>
            <a:pPr marL="0" indent="0" eaLnBrk="0" fontAlgn="base" hangingPunct="0">
              <a:lnSpc>
                <a:spcPct val="100000"/>
              </a:lnSpc>
              <a:spcBef>
                <a:spcPct val="0"/>
              </a:spcBef>
              <a:spcAft>
                <a:spcPct val="0"/>
              </a:spcAft>
              <a:buSzTx/>
              <a:buFontTx/>
              <a:buNone/>
            </a:pPr>
            <a:endParaRPr lang="en-US" altLang="en-US" sz="1200">
              <a:latin typeface="+mn-lt"/>
            </a:endParaRPr>
          </a:p>
          <a:p>
            <a:pPr marL="0" indent="0" eaLnBrk="0" fontAlgn="base" hangingPunct="0">
              <a:lnSpc>
                <a:spcPct val="100000"/>
              </a:lnSpc>
              <a:spcBef>
                <a:spcPct val="0"/>
              </a:spcBef>
              <a:spcAft>
                <a:spcPct val="0"/>
              </a:spcAft>
              <a:buSzTx/>
              <a:buNone/>
            </a:pPr>
            <a:r>
              <a:rPr kumimoji="0" lang="en-US" altLang="en-US" sz="1200" b="0" i="0" u="none" strike="noStrike" cap="none" normalizeH="0" baseline="0" err="1">
                <a:ln>
                  <a:noFill/>
                </a:ln>
                <a:solidFill>
                  <a:srgbClr val="080808"/>
                </a:solidFill>
                <a:effectLst/>
                <a:latin typeface="Courier New" panose="02070309020205020404" pitchFamily="49" charset="0"/>
              </a:rPr>
              <a:t>max_resistance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1500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measured_voltage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10</a:t>
            </a: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measured_current</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0.008</a:t>
            </a:r>
            <a:br>
              <a:rPr kumimoji="0" lang="en-US" altLang="en-US" sz="1200" b="0" i="0" u="none" strike="noStrike" cap="none" normalizeH="0" baseline="0">
                <a:ln>
                  <a:noFill/>
                </a:ln>
                <a:solidFill>
                  <a:srgbClr val="1750EB"/>
                </a:solidFill>
                <a:effectLst/>
                <a:latin typeface="Courier New" panose="02070309020205020404" pitchFamily="49" charset="0"/>
              </a:rPr>
            </a:br>
            <a:br>
              <a:rPr kumimoji="0" lang="en-US" altLang="en-US" sz="1200" b="0" i="0" u="none" strike="noStrike" cap="none" normalizeH="0" baseline="0">
                <a:ln>
                  <a:noFill/>
                </a:ln>
                <a:solidFill>
                  <a:srgbClr val="1750EB"/>
                </a:solidFill>
                <a:effectLst/>
                <a:latin typeface="Courier New" panose="02070309020205020404" pitchFamily="49" charset="0"/>
              </a:rPr>
            </a:br>
            <a:r>
              <a:rPr kumimoji="0" lang="en-US" altLang="en-US" sz="1200" b="0" i="0" u="none" strike="noStrike" cap="none" normalizeH="0" baseline="0" err="1">
                <a:ln>
                  <a:noFill/>
                </a:ln>
                <a:solidFill>
                  <a:srgbClr val="080808"/>
                </a:solidFill>
                <a:effectLst/>
                <a:latin typeface="Courier New" panose="02070309020205020404" pitchFamily="49" charset="0"/>
              </a:rPr>
              <a:t>measured_resistance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measured_voltage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measured_current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assert </a:t>
            </a:r>
            <a:r>
              <a:rPr kumimoji="0" lang="en-US" altLang="en-US" sz="1200" b="0" i="0" u="none" strike="noStrike" cap="none" normalizeH="0" baseline="0" err="1">
                <a:ln>
                  <a:noFill/>
                </a:ln>
                <a:solidFill>
                  <a:srgbClr val="080808"/>
                </a:solidFill>
                <a:effectLst/>
                <a:latin typeface="Courier New" panose="02070309020205020404" pitchFamily="49" charset="0"/>
              </a:rPr>
              <a:t>measured_resistance</a:t>
            </a:r>
            <a:r>
              <a:rPr kumimoji="0" lang="en-US" altLang="en-US" sz="1200" b="0" i="0" u="none" strike="noStrike" cap="none" normalizeH="0" baseline="0">
                <a:ln>
                  <a:noFill/>
                </a:ln>
                <a:solidFill>
                  <a:srgbClr val="080808"/>
                </a:solidFill>
                <a:effectLst/>
                <a:latin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rPr>
              <a:t>max_resistance</a:t>
            </a:r>
            <a:endParaRPr lang="en-US" altLang="en-US" sz="2800">
              <a:latin typeface="Arial" panose="020B0604020202020204" pitchFamily="34" charset="0"/>
            </a:endParaRPr>
          </a:p>
        </p:txBody>
      </p:sp>
    </p:spTree>
    <p:extLst>
      <p:ext uri="{BB962C8B-B14F-4D97-AF65-F5344CB8AC3E}">
        <p14:creationId xmlns:p14="http://schemas.microsoft.com/office/powerpoint/2010/main" val="32407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98824-AAE9-4896-92E9-B6AE3438C516}"/>
              </a:ext>
            </a:extLst>
          </p:cNvPr>
          <p:cNvSpPr>
            <a:spLocks noGrp="1"/>
          </p:cNvSpPr>
          <p:nvPr>
            <p:ph type="title"/>
          </p:nvPr>
        </p:nvSpPr>
        <p:spPr/>
        <p:txBody>
          <a:bodyPr/>
          <a:lstStyle/>
          <a:p>
            <a:r>
              <a:rPr lang="en-US"/>
              <a:t>Naming</a:t>
            </a:r>
          </a:p>
        </p:txBody>
      </p:sp>
      <p:sp>
        <p:nvSpPr>
          <p:cNvPr id="4" name="Content Placeholder 3">
            <a:extLst>
              <a:ext uri="{FF2B5EF4-FFF2-40B4-BE49-F238E27FC236}">
                <a16:creationId xmlns:a16="http://schemas.microsoft.com/office/drawing/2014/main" id="{01BAD74D-EF3C-4143-B8DE-4FFC0550452C}"/>
              </a:ext>
            </a:extLst>
          </p:cNvPr>
          <p:cNvSpPr>
            <a:spLocks noGrp="1"/>
          </p:cNvSpPr>
          <p:nvPr>
            <p:ph sz="quarter" idx="14"/>
          </p:nvPr>
        </p:nvSpPr>
        <p:spPr>
          <a:xfrm>
            <a:off x="406397" y="1117003"/>
            <a:ext cx="5452892" cy="5183436"/>
          </a:xfrm>
        </p:spPr>
        <p:txBody>
          <a:bodyPr vert="horz" lIns="0" tIns="0" rIns="0" bIns="0" rtlCol="0" anchor="t">
            <a:noAutofit/>
          </a:bodyPr>
          <a:lstStyle/>
          <a:p>
            <a:r>
              <a:rPr lang="en-US" sz="2900"/>
              <a:t>Use intention-revealing names</a:t>
            </a:r>
          </a:p>
          <a:p>
            <a:pPr marL="628650" lvl="2" indent="0">
              <a:buNone/>
            </a:pPr>
            <a:r>
              <a:rPr lang="en-US" sz="2000">
                <a:latin typeface="Courier New" panose="02070309020205020404" pitchFamily="49" charset="0"/>
                <a:cs typeface="Courier New" panose="02070309020205020404" pitchFamily="49" charset="0"/>
              </a:rPr>
              <a:t>n = 300</a:t>
            </a:r>
          </a:p>
          <a:p>
            <a:pPr marL="628650" lvl="2" indent="0">
              <a:buNone/>
            </a:pPr>
            <a:r>
              <a:rPr lang="en-US" sz="2000" err="1">
                <a:latin typeface="Courier New" panose="02070309020205020404" pitchFamily="49" charset="0"/>
                <a:cs typeface="Courier New" panose="02070309020205020404" pitchFamily="49" charset="0"/>
              </a:rPr>
              <a:t>sample_size</a:t>
            </a:r>
            <a:r>
              <a:rPr lang="en-US" sz="2000">
                <a:latin typeface="Courier New" panose="02070309020205020404" pitchFamily="49" charset="0"/>
                <a:cs typeface="Courier New" panose="02070309020205020404" pitchFamily="49" charset="0"/>
              </a:rPr>
              <a:t> = 300</a:t>
            </a:r>
          </a:p>
          <a:p>
            <a:pPr marL="359410" indent="-359410"/>
            <a:r>
              <a:rPr lang="en-US" sz="2900">
                <a:latin typeface="AA Zuehlke"/>
              </a:rPr>
              <a:t>Use </a:t>
            </a:r>
            <a:r>
              <a:rPr lang="en-US" sz="2900" err="1">
                <a:latin typeface="AA Zuehlke"/>
              </a:rPr>
              <a:t>snake_case</a:t>
            </a:r>
            <a:r>
              <a:rPr lang="en-US" sz="2900">
                <a:latin typeface="AA Zuehlke"/>
              </a:rPr>
              <a:t> for variables/ functions, CamelCase for classes</a:t>
            </a:r>
          </a:p>
          <a:p>
            <a:pPr marL="628650" lvl="2" indent="0">
              <a:buNone/>
            </a:pPr>
            <a:r>
              <a:rPr lang="en-US" sz="2000" err="1">
                <a:latin typeface="Courier New" panose="02070309020205020404" pitchFamily="49" charset="0"/>
                <a:cs typeface="Courier New" panose="02070309020205020404" pitchFamily="49" charset="0"/>
              </a:rPr>
              <a:t>polar_bear</a:t>
            </a:r>
            <a:r>
              <a:rPr lang="en-US" sz="2000">
                <a:latin typeface="Courier New" panose="02070309020205020404" pitchFamily="49" charset="0"/>
                <a:cs typeface="Courier New" panose="02070309020205020404" pitchFamily="49" charset="0"/>
              </a:rPr>
              <a:t> = </a:t>
            </a:r>
            <a:r>
              <a:rPr lang="en-US" sz="2000" err="1">
                <a:latin typeface="Courier New" panose="02070309020205020404" pitchFamily="49" charset="0"/>
                <a:cs typeface="Courier New" panose="02070309020205020404" pitchFamily="49" charset="0"/>
              </a:rPr>
              <a:t>ArcticAnimal</a:t>
            </a:r>
            <a:r>
              <a:rPr lang="en-US" sz="2000">
                <a:latin typeface="Courier New" panose="02070309020205020404" pitchFamily="49" charset="0"/>
                <a:cs typeface="Courier New" panose="02070309020205020404" pitchFamily="49" charset="0"/>
              </a:rPr>
              <a:t>()</a:t>
            </a:r>
            <a:endParaRPr lang="en-US" sz="2400"/>
          </a:p>
          <a:p>
            <a:r>
              <a:rPr lang="en-US" sz="2900"/>
              <a:t>Use understandable abbreviations</a:t>
            </a:r>
          </a:p>
          <a:p>
            <a:pPr marL="628650" lvl="2" indent="0">
              <a:buNone/>
            </a:pPr>
            <a:r>
              <a:rPr lang="en-US" sz="2000" err="1">
                <a:latin typeface="Courier New" panose="02070309020205020404" pitchFamily="49" charset="0"/>
                <a:cs typeface="Courier New" panose="02070309020205020404" pitchFamily="49" charset="0"/>
              </a:rPr>
              <a:t>ret_at</a:t>
            </a:r>
            <a:r>
              <a:rPr lang="en-US" sz="2000">
                <a:latin typeface="Courier New" panose="02070309020205020404" pitchFamily="49" charset="0"/>
                <a:cs typeface="Courier New" panose="02070309020205020404" pitchFamily="49" charset="0"/>
              </a:rPr>
              <a:t>()</a:t>
            </a:r>
          </a:p>
          <a:p>
            <a:pPr marL="628650" lvl="2" indent="0">
              <a:buNone/>
            </a:pPr>
            <a:r>
              <a:rPr lang="en-US" sz="2000" err="1">
                <a:latin typeface="Courier New" panose="02070309020205020404" pitchFamily="49" charset="0"/>
                <a:cs typeface="Courier New" panose="02070309020205020404" pitchFamily="49" charset="0"/>
              </a:rPr>
              <a:t>retrieve_attr</a:t>
            </a:r>
            <a:r>
              <a:rPr lang="en-US" sz="2000">
                <a:latin typeface="Courier New" panose="02070309020205020404" pitchFamily="49" charset="0"/>
                <a:cs typeface="Courier New" panose="02070309020205020404" pitchFamily="49" charset="0"/>
              </a:rPr>
              <a:t>()</a:t>
            </a:r>
            <a:endParaRPr lang="en-US" sz="2400"/>
          </a:p>
          <a:p>
            <a:r>
              <a:rPr lang="en-US" sz="2900"/>
              <a:t>Avoid stating the type in the name</a:t>
            </a:r>
            <a:endParaRPr lang="en-US" sz="2500">
              <a:latin typeface="Courier New" panose="02070309020205020404" pitchFamily="49" charset="0"/>
              <a:cs typeface="Courier New" panose="02070309020205020404" pitchFamily="49" charset="0"/>
            </a:endParaRPr>
          </a:p>
          <a:p>
            <a:pPr marL="628650" lvl="2" indent="0">
              <a:buNone/>
            </a:pPr>
            <a:r>
              <a:rPr lang="en-US" sz="2000">
                <a:latin typeface="Courier New" panose="02070309020205020404" pitchFamily="49" charset="0"/>
                <a:cs typeface="Courier New" panose="02070309020205020404" pitchFamily="49" charset="0"/>
              </a:rPr>
              <a:t>for </a:t>
            </a:r>
            <a:r>
              <a:rPr lang="en-US" sz="2000" err="1">
                <a:latin typeface="Courier New" panose="02070309020205020404" pitchFamily="49" charset="0"/>
                <a:cs typeface="Courier New" panose="02070309020205020404" pitchFamily="49" charset="0"/>
              </a:rPr>
              <a:t>img</a:t>
            </a:r>
            <a:r>
              <a:rPr lang="en-US" sz="2000">
                <a:latin typeface="Courier New" panose="02070309020205020404" pitchFamily="49" charset="0"/>
                <a:cs typeface="Courier New" panose="02070309020205020404" pitchFamily="49" charset="0"/>
              </a:rPr>
              <a:t> in </a:t>
            </a:r>
            <a:r>
              <a:rPr lang="en-US" sz="2000" err="1">
                <a:latin typeface="Courier New" panose="02070309020205020404" pitchFamily="49" charset="0"/>
                <a:cs typeface="Courier New" panose="02070309020205020404" pitchFamily="49" charset="0"/>
              </a:rPr>
              <a:t>img_list</a:t>
            </a:r>
            <a:r>
              <a:rPr lang="en-US" sz="2000">
                <a:latin typeface="Courier New" panose="02070309020205020404" pitchFamily="49" charset="0"/>
                <a:cs typeface="Courier New" panose="02070309020205020404" pitchFamily="49" charset="0"/>
              </a:rPr>
              <a:t>:</a:t>
            </a:r>
          </a:p>
          <a:p>
            <a:pPr marL="628650" lvl="2" indent="0">
              <a:buNone/>
            </a:pPr>
            <a:r>
              <a:rPr lang="en-US" sz="2000">
                <a:latin typeface="Courier New" panose="02070309020205020404" pitchFamily="49" charset="0"/>
                <a:cs typeface="Courier New" panose="02070309020205020404" pitchFamily="49" charset="0"/>
              </a:rPr>
              <a:t>   ...</a:t>
            </a:r>
          </a:p>
          <a:p>
            <a:pPr marL="628650" lvl="2" indent="0">
              <a:buNone/>
            </a:pPr>
            <a:r>
              <a:rPr lang="en-US" sz="2000">
                <a:latin typeface="Courier New" panose="02070309020205020404" pitchFamily="49" charset="0"/>
                <a:cs typeface="Courier New" panose="02070309020205020404" pitchFamily="49" charset="0"/>
              </a:rPr>
              <a:t>for </a:t>
            </a:r>
            <a:r>
              <a:rPr lang="en-US" sz="2000" err="1">
                <a:latin typeface="Courier New" panose="02070309020205020404" pitchFamily="49" charset="0"/>
                <a:cs typeface="Courier New" panose="02070309020205020404" pitchFamily="49" charset="0"/>
              </a:rPr>
              <a:t>img</a:t>
            </a:r>
            <a:r>
              <a:rPr lang="en-US" sz="2000">
                <a:latin typeface="Courier New" panose="02070309020205020404" pitchFamily="49" charset="0"/>
                <a:cs typeface="Courier New" panose="02070309020205020404" pitchFamily="49" charset="0"/>
              </a:rPr>
              <a:t> in images:</a:t>
            </a:r>
          </a:p>
          <a:p>
            <a:pPr marL="628650" lvl="2" indent="0">
              <a:buNone/>
            </a:pPr>
            <a:r>
              <a:rPr lang="en-US" sz="2000">
                <a:latin typeface="Courier New" panose="02070309020205020404" pitchFamily="49" charset="0"/>
                <a:cs typeface="Courier New" panose="02070309020205020404" pitchFamily="49" charset="0"/>
              </a:rPr>
              <a:t>   ...</a:t>
            </a:r>
          </a:p>
        </p:txBody>
      </p:sp>
      <p:pic>
        <p:nvPicPr>
          <p:cNvPr id="6" name="Graphic 5" descr="Badge Cross with solid fill">
            <a:extLst>
              <a:ext uri="{FF2B5EF4-FFF2-40B4-BE49-F238E27FC236}">
                <a16:creationId xmlns:a16="http://schemas.microsoft.com/office/drawing/2014/main" id="{692FF5EA-7620-A448-A35E-9C86D8D40F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626" y="1545066"/>
            <a:ext cx="306000" cy="306000"/>
          </a:xfrm>
          <a:prstGeom prst="rect">
            <a:avLst/>
          </a:prstGeom>
        </p:spPr>
      </p:pic>
      <p:pic>
        <p:nvPicPr>
          <p:cNvPr id="8" name="Graphic 7" descr="Badge Tick with solid fill">
            <a:extLst>
              <a:ext uri="{FF2B5EF4-FFF2-40B4-BE49-F238E27FC236}">
                <a16:creationId xmlns:a16="http://schemas.microsoft.com/office/drawing/2014/main" id="{1BB73F74-C72E-144D-99FD-16E8DBF96B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626" y="1840256"/>
            <a:ext cx="360000" cy="360000"/>
          </a:xfrm>
          <a:prstGeom prst="rect">
            <a:avLst/>
          </a:prstGeom>
        </p:spPr>
      </p:pic>
      <p:pic>
        <p:nvPicPr>
          <p:cNvPr id="9" name="Graphic 8" descr="Badge Tick with solid fill">
            <a:extLst>
              <a:ext uri="{FF2B5EF4-FFF2-40B4-BE49-F238E27FC236}">
                <a16:creationId xmlns:a16="http://schemas.microsoft.com/office/drawing/2014/main" id="{51D60F7F-25D6-0D44-96A8-20407D42B4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626" y="4351374"/>
            <a:ext cx="360000" cy="360000"/>
          </a:xfrm>
          <a:prstGeom prst="rect">
            <a:avLst/>
          </a:prstGeom>
        </p:spPr>
      </p:pic>
      <p:pic>
        <p:nvPicPr>
          <p:cNvPr id="10" name="Graphic 9" descr="Badge Cross with solid fill">
            <a:extLst>
              <a:ext uri="{FF2B5EF4-FFF2-40B4-BE49-F238E27FC236}">
                <a16:creationId xmlns:a16="http://schemas.microsoft.com/office/drawing/2014/main" id="{521AD5A5-9815-6B4B-8C4D-646C3BFFFB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626" y="4074656"/>
            <a:ext cx="306000" cy="306000"/>
          </a:xfrm>
          <a:prstGeom prst="rect">
            <a:avLst/>
          </a:prstGeom>
        </p:spPr>
      </p:pic>
      <p:pic>
        <p:nvPicPr>
          <p:cNvPr id="12" name="Graphic 11" descr="Badge Cross with solid fill">
            <a:extLst>
              <a:ext uri="{FF2B5EF4-FFF2-40B4-BE49-F238E27FC236}">
                <a16:creationId xmlns:a16="http://schemas.microsoft.com/office/drawing/2014/main" id="{BA586196-DBC6-464E-A214-1054135DC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626" y="5290632"/>
            <a:ext cx="306000" cy="306000"/>
          </a:xfrm>
          <a:prstGeom prst="rect">
            <a:avLst/>
          </a:prstGeom>
        </p:spPr>
      </p:pic>
      <p:pic>
        <p:nvPicPr>
          <p:cNvPr id="14" name="Graphic 13" descr="Badge Tick with solid fill">
            <a:extLst>
              <a:ext uri="{FF2B5EF4-FFF2-40B4-BE49-F238E27FC236}">
                <a16:creationId xmlns:a16="http://schemas.microsoft.com/office/drawing/2014/main" id="{54ED0BBB-891B-0D47-A6BB-33467DB7FF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626" y="5852432"/>
            <a:ext cx="360000" cy="360000"/>
          </a:xfrm>
          <a:prstGeom prst="rect">
            <a:avLst/>
          </a:prstGeom>
        </p:spPr>
      </p:pic>
      <p:pic>
        <p:nvPicPr>
          <p:cNvPr id="15" name="Graphic 14" descr="Badge Tick with solid fill">
            <a:extLst>
              <a:ext uri="{FF2B5EF4-FFF2-40B4-BE49-F238E27FC236}">
                <a16:creationId xmlns:a16="http://schemas.microsoft.com/office/drawing/2014/main" id="{43B696F8-FDA2-FB49-A7A7-75BBB06132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626" y="3171763"/>
            <a:ext cx="360000" cy="360000"/>
          </a:xfrm>
          <a:prstGeom prst="rect">
            <a:avLst/>
          </a:prstGeom>
        </p:spPr>
      </p:pic>
      <p:sp>
        <p:nvSpPr>
          <p:cNvPr id="17" name="Content Placeholder 3">
            <a:extLst>
              <a:ext uri="{FF2B5EF4-FFF2-40B4-BE49-F238E27FC236}">
                <a16:creationId xmlns:a16="http://schemas.microsoft.com/office/drawing/2014/main" id="{B20B1348-EB66-874E-B50A-64A41F2D5018}"/>
              </a:ext>
            </a:extLst>
          </p:cNvPr>
          <p:cNvSpPr txBox="1">
            <a:spLocks/>
          </p:cNvSpPr>
          <p:nvPr/>
        </p:nvSpPr>
        <p:spPr>
          <a:xfrm>
            <a:off x="6171101" y="1085590"/>
            <a:ext cx="5690230" cy="4894036"/>
          </a:xfrm>
          <a:prstGeom prst="rect">
            <a:avLst/>
          </a:prstGeom>
        </p:spPr>
        <p:txBody>
          <a:bodyPr vert="horz" lIns="0" tIns="0" rIns="0" bIns="0" rtlCol="0" anchor="t">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US" sz="2900"/>
              <a:t>Pick one word per concept</a:t>
            </a:r>
          </a:p>
          <a:p>
            <a:pPr marL="628650" lvl="2" indent="0">
              <a:buNone/>
            </a:pPr>
            <a:r>
              <a:rPr lang="en-US" sz="2000" err="1">
                <a:latin typeface="Courier New"/>
                <a:cs typeface="Courier New"/>
              </a:rPr>
              <a:t>retrieve_attr</a:t>
            </a:r>
            <a:r>
              <a:rPr lang="en-US" sz="2000">
                <a:latin typeface="Courier New"/>
                <a:cs typeface="Courier New"/>
              </a:rPr>
              <a:t>()</a:t>
            </a:r>
            <a:endParaRPr lang="en-US" sz="2400">
              <a:latin typeface="Courier New"/>
              <a:cs typeface="Courier New"/>
            </a:endParaRPr>
          </a:p>
          <a:p>
            <a:pPr marL="628650" lvl="2" indent="0">
              <a:buNone/>
            </a:pPr>
            <a:r>
              <a:rPr lang="en-US" sz="2000" err="1">
                <a:latin typeface="Courier New"/>
                <a:cs typeface="Courier New"/>
              </a:rPr>
              <a:t>get_values</a:t>
            </a:r>
            <a:r>
              <a:rPr lang="en-US" sz="2000">
                <a:latin typeface="Courier New"/>
                <a:cs typeface="Courier New"/>
              </a:rPr>
              <a:t>()</a:t>
            </a:r>
            <a:endParaRPr lang="en-US" sz="2400">
              <a:latin typeface="Courier New"/>
              <a:cs typeface="Courier New"/>
            </a:endParaRPr>
          </a:p>
          <a:p>
            <a:pPr marL="628650" lvl="2" indent="0">
              <a:buNone/>
            </a:pPr>
            <a:r>
              <a:rPr lang="en-US" sz="2000" err="1">
                <a:latin typeface="Courier New"/>
                <a:cs typeface="Courier New"/>
              </a:rPr>
              <a:t>fetch_params</a:t>
            </a:r>
            <a:r>
              <a:rPr lang="en-US" sz="2000">
                <a:latin typeface="Courier New"/>
                <a:cs typeface="Courier New"/>
              </a:rPr>
              <a:t>()</a:t>
            </a:r>
            <a:endParaRPr lang="en-US" sz="2400">
              <a:latin typeface="Courier New"/>
              <a:cs typeface="Courier New"/>
            </a:endParaRPr>
          </a:p>
          <a:p>
            <a:r>
              <a:rPr lang="en-US" sz="2900"/>
              <a:t>Avoid negative names for Boolean values</a:t>
            </a:r>
          </a:p>
          <a:p>
            <a:pPr marL="628650" lvl="2" indent="0">
              <a:buNone/>
            </a:pPr>
            <a:r>
              <a:rPr lang="en-US" sz="2000">
                <a:latin typeface="Courier New" panose="02070309020205020404" pitchFamily="49" charset="0"/>
                <a:cs typeface="Courier New" panose="02070309020205020404" pitchFamily="49" charset="0"/>
              </a:rPr>
              <a:t>if </a:t>
            </a:r>
            <a:r>
              <a:rPr lang="en-US" sz="2000" err="1">
                <a:latin typeface="Courier New" panose="02070309020205020404" pitchFamily="49" charset="0"/>
                <a:cs typeface="Courier New" panose="02070309020205020404" pitchFamily="49" charset="0"/>
              </a:rPr>
              <a:t>is_invalid</a:t>
            </a:r>
            <a:r>
              <a:rPr lang="en-US" sz="2000">
                <a:latin typeface="Courier New" panose="02070309020205020404" pitchFamily="49" charset="0"/>
                <a:cs typeface="Courier New" panose="02070309020205020404" pitchFamily="49" charset="0"/>
              </a:rPr>
              <a:t>(entry):</a:t>
            </a:r>
          </a:p>
          <a:p>
            <a:pPr marL="628650" lvl="2" indent="0">
              <a:buNone/>
            </a:pPr>
            <a:r>
              <a:rPr lang="en-US" sz="2000">
                <a:latin typeface="Courier New" panose="02070309020205020404" pitchFamily="49" charset="0"/>
                <a:cs typeface="Courier New" panose="02070309020205020404" pitchFamily="49" charset="0"/>
              </a:rPr>
              <a:t>if not </a:t>
            </a:r>
            <a:r>
              <a:rPr lang="en-US" sz="2000" err="1">
                <a:latin typeface="Courier New" panose="02070309020205020404" pitchFamily="49" charset="0"/>
                <a:cs typeface="Courier New" panose="02070309020205020404" pitchFamily="49" charset="0"/>
              </a:rPr>
              <a:t>is_valid</a:t>
            </a:r>
            <a:r>
              <a:rPr lang="en-US" sz="2000">
                <a:latin typeface="Courier New" panose="02070309020205020404" pitchFamily="49" charset="0"/>
                <a:cs typeface="Courier New" panose="02070309020205020404" pitchFamily="49" charset="0"/>
              </a:rPr>
              <a:t>(entry):</a:t>
            </a:r>
          </a:p>
          <a:p>
            <a:r>
              <a:rPr lang="en-US" sz="2900"/>
              <a:t>Avoid mixing languages</a:t>
            </a:r>
          </a:p>
          <a:p>
            <a:pPr marL="628650" lvl="2" indent="0">
              <a:buFont typeface="AA Zuehlke" panose="02000503060000020004" pitchFamily="2" charset="0"/>
              <a:buNone/>
            </a:pPr>
            <a:r>
              <a:rPr lang="en-US" sz="2000" err="1">
                <a:latin typeface="Courier New"/>
                <a:cs typeface="Courier New"/>
              </a:rPr>
              <a:t>get_utenti</a:t>
            </a:r>
            <a:r>
              <a:rPr lang="en-US" sz="2000">
                <a:latin typeface="Courier New"/>
                <a:cs typeface="Courier New"/>
              </a:rPr>
              <a:t>()</a:t>
            </a:r>
          </a:p>
          <a:p>
            <a:pPr lvl="2">
              <a:buNone/>
            </a:pPr>
            <a:r>
              <a:rPr lang="en-US" sz="1600" err="1">
                <a:latin typeface="Courier New"/>
                <a:cs typeface="Courier New"/>
              </a:rPr>
              <a:t>createZusatzversicherungDurationKommentar</a:t>
            </a:r>
            <a:r>
              <a:rPr lang="en-US" sz="1600">
                <a:latin typeface="Courier New"/>
                <a:cs typeface="Courier New"/>
              </a:rPr>
              <a:t>(</a:t>
            </a:r>
            <a:r>
              <a:rPr lang="en-US" sz="1600" err="1">
                <a:latin typeface="Courier New"/>
                <a:cs typeface="Courier New"/>
              </a:rPr>
              <a:t>ZusatzversicherungDuration</a:t>
            </a:r>
            <a:r>
              <a:rPr lang="en-US" sz="1600">
                <a:latin typeface="Courier New"/>
                <a:cs typeface="Courier New"/>
              </a:rPr>
              <a:t> </a:t>
            </a:r>
            <a:r>
              <a:rPr lang="en-US" sz="1600" err="1">
                <a:latin typeface="Courier New"/>
                <a:cs typeface="Courier New"/>
              </a:rPr>
              <a:t>zusatzversicherungDuration</a:t>
            </a:r>
            <a:r>
              <a:rPr lang="en-US" sz="1600">
                <a:latin typeface="Courier New"/>
                <a:cs typeface="Courier New"/>
              </a:rPr>
              <a:t>)</a:t>
            </a:r>
          </a:p>
          <a:p>
            <a:pPr marL="628650" lvl="2" indent="0">
              <a:buNone/>
            </a:pPr>
            <a:endParaRPr lang="en-US" sz="2000">
              <a:latin typeface="Courier New" panose="02070309020205020404" pitchFamily="49" charset="0"/>
              <a:cs typeface="Courier New" panose="02070309020205020404" pitchFamily="49" charset="0"/>
            </a:endParaRPr>
          </a:p>
        </p:txBody>
      </p:sp>
      <p:pic>
        <p:nvPicPr>
          <p:cNvPr id="11" name="Graphic 10" descr="Badge Cross with solid fill">
            <a:extLst>
              <a:ext uri="{FF2B5EF4-FFF2-40B4-BE49-F238E27FC236}">
                <a16:creationId xmlns:a16="http://schemas.microsoft.com/office/drawing/2014/main" id="{CDF4DE0A-B6C6-FF43-8857-313EE318C2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2452" y="1810454"/>
            <a:ext cx="306000" cy="306000"/>
          </a:xfrm>
          <a:prstGeom prst="rect">
            <a:avLst/>
          </a:prstGeom>
        </p:spPr>
      </p:pic>
      <p:pic>
        <p:nvPicPr>
          <p:cNvPr id="18" name="Graphic 17" descr="Badge Cross with solid fill">
            <a:extLst>
              <a:ext uri="{FF2B5EF4-FFF2-40B4-BE49-F238E27FC236}">
                <a16:creationId xmlns:a16="http://schemas.microsoft.com/office/drawing/2014/main" id="{381CB864-20B2-3D4D-992B-17DDC6BE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5949" y="4941271"/>
            <a:ext cx="306000" cy="306000"/>
          </a:xfrm>
          <a:prstGeom prst="rect">
            <a:avLst/>
          </a:prstGeom>
        </p:spPr>
      </p:pic>
      <p:pic>
        <p:nvPicPr>
          <p:cNvPr id="19" name="Graphic 18" descr="Badge Cross with solid fill">
            <a:extLst>
              <a:ext uri="{FF2B5EF4-FFF2-40B4-BE49-F238E27FC236}">
                <a16:creationId xmlns:a16="http://schemas.microsoft.com/office/drawing/2014/main" id="{7944238C-C073-384B-B01A-62A6079084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8543" y="3423218"/>
            <a:ext cx="306000" cy="306000"/>
          </a:xfrm>
          <a:prstGeom prst="rect">
            <a:avLst/>
          </a:prstGeom>
        </p:spPr>
      </p:pic>
      <p:pic>
        <p:nvPicPr>
          <p:cNvPr id="20" name="Graphic 19" descr="Badge Tick with solid fill">
            <a:extLst>
              <a:ext uri="{FF2B5EF4-FFF2-40B4-BE49-F238E27FC236}">
                <a16:creationId xmlns:a16="http://schemas.microsoft.com/office/drawing/2014/main" id="{247A5C89-F4CB-DB48-87D2-7736481FA1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8458" y="3710562"/>
            <a:ext cx="360000" cy="360000"/>
          </a:xfrm>
          <a:prstGeom prst="rect">
            <a:avLst/>
          </a:prstGeom>
        </p:spPr>
      </p:pic>
    </p:spTree>
    <p:extLst>
      <p:ext uri="{BB962C8B-B14F-4D97-AF65-F5344CB8AC3E}">
        <p14:creationId xmlns:p14="http://schemas.microsoft.com/office/powerpoint/2010/main" val="15217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4" end="4"/>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xEl>
                                              <p:pRg st="5" end="5"/>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xEl>
                                              <p:pRg st="6" end="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xEl>
                                              <p:pRg st="7" end="7"/>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xEl>
                                              <p:pRg st="8" end="8"/>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629BC-990A-411C-8DE8-7B064F78090E}"/>
              </a:ext>
            </a:extLst>
          </p:cNvPr>
          <p:cNvSpPr>
            <a:spLocks noGrp="1"/>
          </p:cNvSpPr>
          <p:nvPr>
            <p:ph type="body" sz="quarter" idx="13"/>
          </p:nvPr>
        </p:nvSpPr>
        <p:spPr/>
        <p:txBody>
          <a:bodyPr/>
          <a:lstStyle/>
          <a:p>
            <a:r>
              <a:rPr lang="en-US"/>
              <a:t>Readability</a:t>
            </a:r>
          </a:p>
        </p:txBody>
      </p:sp>
      <p:sp>
        <p:nvSpPr>
          <p:cNvPr id="3" name="Title 2">
            <a:extLst>
              <a:ext uri="{FF2B5EF4-FFF2-40B4-BE49-F238E27FC236}">
                <a16:creationId xmlns:a16="http://schemas.microsoft.com/office/drawing/2014/main" id="{4AB72F3B-6A1B-45CA-BFA7-D47F3F015802}"/>
              </a:ext>
            </a:extLst>
          </p:cNvPr>
          <p:cNvSpPr>
            <a:spLocks noGrp="1"/>
          </p:cNvSpPr>
          <p:nvPr>
            <p:ph type="title"/>
          </p:nvPr>
        </p:nvSpPr>
        <p:spPr/>
        <p:txBody>
          <a:bodyPr/>
          <a:lstStyle/>
          <a:p>
            <a:r>
              <a:rPr lang="en-US"/>
              <a:t>Too many function arguments</a:t>
            </a:r>
          </a:p>
        </p:txBody>
      </p:sp>
      <p:sp>
        <p:nvSpPr>
          <p:cNvPr id="4" name="Content Placeholder 3">
            <a:extLst>
              <a:ext uri="{FF2B5EF4-FFF2-40B4-BE49-F238E27FC236}">
                <a16:creationId xmlns:a16="http://schemas.microsoft.com/office/drawing/2014/main" id="{488A0F0F-4941-4859-A609-FB4F90E72392}"/>
              </a:ext>
            </a:extLst>
          </p:cNvPr>
          <p:cNvSpPr>
            <a:spLocks noGrp="1"/>
          </p:cNvSpPr>
          <p:nvPr>
            <p:ph sz="quarter" idx="14"/>
          </p:nvPr>
        </p:nvSpPr>
        <p:spPr>
          <a:xfrm>
            <a:off x="406399" y="3429000"/>
            <a:ext cx="11379200" cy="2686995"/>
          </a:xfrm>
        </p:spPr>
        <p:txBody>
          <a:bodyPr/>
          <a:lstStyle/>
          <a:p>
            <a:pPr marL="0" indent="0">
              <a:buNone/>
            </a:pPr>
            <a:endParaRPr lang="en-US"/>
          </a:p>
          <a:p>
            <a:r>
              <a:rPr lang="en-US"/>
              <a:t>Better:</a:t>
            </a:r>
            <a:br>
              <a:rPr lang="en-US"/>
            </a:br>
            <a:r>
              <a:rPr lang="en-US"/>
              <a:t>Create a </a:t>
            </a:r>
            <a:r>
              <a:rPr lang="en-US" err="1"/>
              <a:t>DataClass</a:t>
            </a:r>
            <a:r>
              <a:rPr lang="en-US"/>
              <a:t> “</a:t>
            </a:r>
            <a:r>
              <a:rPr lang="en-US" err="1"/>
              <a:t>MeasurementSettings</a:t>
            </a:r>
            <a:r>
              <a:rPr lang="en-US"/>
              <a:t>”</a:t>
            </a:r>
          </a:p>
        </p:txBody>
      </p:sp>
      <p:pic>
        <p:nvPicPr>
          <p:cNvPr id="6" name="Picture 5">
            <a:extLst>
              <a:ext uri="{FF2B5EF4-FFF2-40B4-BE49-F238E27FC236}">
                <a16:creationId xmlns:a16="http://schemas.microsoft.com/office/drawing/2014/main" id="{FCCC3D10-356C-4779-AB28-C7E4F8AF1AF5}"/>
              </a:ext>
            </a:extLst>
          </p:cNvPr>
          <p:cNvPicPr>
            <a:picLocks noChangeAspect="1"/>
          </p:cNvPicPr>
          <p:nvPr/>
        </p:nvPicPr>
        <p:blipFill>
          <a:blip r:embed="rId3"/>
          <a:stretch>
            <a:fillRect/>
          </a:stretch>
        </p:blipFill>
        <p:spPr>
          <a:xfrm>
            <a:off x="1750515" y="2254817"/>
            <a:ext cx="8343900" cy="1000125"/>
          </a:xfrm>
          <a:prstGeom prst="rect">
            <a:avLst/>
          </a:prstGeom>
        </p:spPr>
      </p:pic>
      <p:pic>
        <p:nvPicPr>
          <p:cNvPr id="8" name="Picture 7">
            <a:extLst>
              <a:ext uri="{FF2B5EF4-FFF2-40B4-BE49-F238E27FC236}">
                <a16:creationId xmlns:a16="http://schemas.microsoft.com/office/drawing/2014/main" id="{FBC00DE3-B321-43E1-BE15-CA6B8501E7D7}"/>
              </a:ext>
            </a:extLst>
          </p:cNvPr>
          <p:cNvPicPr>
            <a:picLocks noChangeAspect="1"/>
          </p:cNvPicPr>
          <p:nvPr/>
        </p:nvPicPr>
        <p:blipFill>
          <a:blip r:embed="rId4"/>
          <a:stretch>
            <a:fillRect/>
          </a:stretch>
        </p:blipFill>
        <p:spPr>
          <a:xfrm>
            <a:off x="1750515" y="4873950"/>
            <a:ext cx="5676900" cy="857250"/>
          </a:xfrm>
          <a:prstGeom prst="rect">
            <a:avLst/>
          </a:prstGeom>
        </p:spPr>
      </p:pic>
    </p:spTree>
    <p:extLst>
      <p:ext uri="{BB962C8B-B14F-4D97-AF65-F5344CB8AC3E}">
        <p14:creationId xmlns:p14="http://schemas.microsoft.com/office/powerpoint/2010/main" val="27086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sz="2400">
                <a:latin typeface="AA Zuehlke"/>
              </a:rPr>
              <a:t>Readability</a:t>
            </a:r>
          </a:p>
        </p:txBody>
      </p:sp>
      <p:sp>
        <p:nvSpPr>
          <p:cNvPr id="7" name="Rectangle 1">
            <a:extLst>
              <a:ext uri="{FF2B5EF4-FFF2-40B4-BE49-F238E27FC236}">
                <a16:creationId xmlns:a16="http://schemas.microsoft.com/office/drawing/2014/main" id="{CF19E1BF-B61E-46F3-8047-04E7A16C6D81}"/>
              </a:ext>
            </a:extLst>
          </p:cNvPr>
          <p:cNvSpPr>
            <a:spLocks noGrp="1" noChangeArrowheads="1"/>
          </p:cNvSpPr>
          <p:nvPr>
            <p:ph sz="quarter" idx="14"/>
          </p:nvPr>
        </p:nvSpPr>
        <p:spPr bwMode="auto">
          <a:xfrm>
            <a:off x="406399" y="1975559"/>
            <a:ext cx="11379200" cy="1015663"/>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rPr>
              <a:t>measured_voltage</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measured_current</a:t>
            </a:r>
            <a:r>
              <a:rPr kumimoji="0" lang="en-US" altLang="en-US" sz="1200" b="0" i="0" u="none" strike="noStrike" cap="none" normalizeH="0" baseline="0">
                <a:ln>
                  <a:noFill/>
                </a:ln>
                <a:solidFill>
                  <a:srgbClr val="080808"/>
                </a:solidFill>
                <a:effectLst/>
                <a:latin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rPr>
              <a:t>max_resistance</a:t>
            </a:r>
            <a:r>
              <a:rPr kumimoji="0" lang="en-US" altLang="en-US" sz="1200" b="0" i="0" u="none" strike="noStrike" cap="none" normalizeH="0" baseline="0">
                <a:ln>
                  <a:noFill/>
                </a:ln>
                <a:solidFill>
                  <a:srgbClr val="080808"/>
                </a:solidFill>
                <a:effectLst/>
                <a:latin typeface="Courier New" panose="02070309020205020404" pitchFamily="49" charset="0"/>
              </a:rPr>
              <a:t> \</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and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min_temperature</a:t>
            </a:r>
            <a:r>
              <a:rPr kumimoji="0" lang="en-US" altLang="en-US" sz="1200" b="0" i="0" u="none" strike="noStrike" cap="none" normalizeH="0" baseline="0">
                <a:ln>
                  <a:noFill/>
                </a:ln>
                <a:solidFill>
                  <a:srgbClr val="080808"/>
                </a:solidFill>
                <a:effectLst/>
                <a:latin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rPr>
              <a:t>measured_temperature</a:t>
            </a:r>
            <a:r>
              <a:rPr kumimoji="0" lang="en-US" altLang="en-US" sz="1200" b="0" i="0" u="none" strike="noStrike" cap="none" normalizeH="0" baseline="0">
                <a:ln>
                  <a:noFill/>
                </a:ln>
                <a:solidFill>
                  <a:srgbClr val="080808"/>
                </a:solidFill>
                <a:effectLst/>
                <a:latin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rPr>
              <a:t>max_temperature</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or </a:t>
            </a:r>
            <a:r>
              <a:rPr kumimoji="0" lang="en-US" altLang="en-US" sz="1200" b="0" i="0" u="none" strike="noStrike" cap="none" normalizeH="0" baseline="0" err="1">
                <a:ln>
                  <a:noFill/>
                </a:ln>
                <a:solidFill>
                  <a:srgbClr val="080808"/>
                </a:solidFill>
                <a:effectLst/>
                <a:latin typeface="Courier New" panose="02070309020205020404" pitchFamily="49" charset="0"/>
              </a:rPr>
              <a:t>temperature_override</a:t>
            </a:r>
            <a:r>
              <a:rPr kumimoji="0" lang="en-US" altLang="en-US" sz="1200" b="0" i="0" u="none" strike="noStrike" cap="none" normalizeH="0" baseline="0">
                <a:ln>
                  <a:noFill/>
                </a:ln>
                <a:solidFill>
                  <a:srgbClr val="080808"/>
                </a:solidFill>
                <a:effectLst/>
                <a:latin typeface="Courier New" panose="02070309020205020404" pitchFamily="49" charset="0"/>
              </a:rPr>
              <a:t>) \</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and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datetime.now</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t_start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total_seconds</a:t>
            </a:r>
            <a:r>
              <a:rPr kumimoji="0" lang="en-US" altLang="en-US" sz="1200" b="0" i="0" u="none" strike="noStrike" cap="none" normalizeH="0" baseline="0">
                <a:ln>
                  <a:noFill/>
                </a:ln>
                <a:solidFill>
                  <a:srgbClr val="080808"/>
                </a:solidFill>
                <a:effectLst/>
                <a:latin typeface="Courier New" panose="02070309020205020404" pitchFamily="49" charset="0"/>
              </a:rPr>
              <a:t>() &lt; </a:t>
            </a:r>
            <a:r>
              <a:rPr kumimoji="0" lang="en-US" altLang="en-US" sz="1200" b="0" i="0" u="none" strike="noStrike" cap="none" normalizeH="0" baseline="0">
                <a:ln>
                  <a:noFill/>
                </a:ln>
                <a:solidFill>
                  <a:srgbClr val="1750EB"/>
                </a:solidFill>
                <a:effectLst/>
                <a:latin typeface="Courier New" panose="02070309020205020404" pitchFamily="49" charset="0"/>
              </a:rPr>
              <a:t>2.45</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'Result is valid'</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F449A03E-90B8-43C7-848F-37256549F7D3}"/>
              </a:ext>
            </a:extLst>
          </p:cNvPr>
          <p:cNvSpPr txBox="1">
            <a:spLocks noChangeArrowheads="1"/>
          </p:cNvSpPr>
          <p:nvPr/>
        </p:nvSpPr>
        <p:spPr bwMode="auto">
          <a:xfrm>
            <a:off x="406399" y="3108691"/>
            <a:ext cx="11379200" cy="3123932"/>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eaLnBrk="0" fontAlgn="base" hangingPunct="0">
              <a:lnSpc>
                <a:spcPct val="100000"/>
              </a:lnSpc>
              <a:spcBef>
                <a:spcPct val="0"/>
              </a:spcBef>
              <a:spcAft>
                <a:spcPct val="0"/>
              </a:spcAft>
              <a:buSzTx/>
              <a:buFontTx/>
              <a:buNone/>
            </a:pPr>
            <a:r>
              <a:rPr kumimoji="0" lang="en-US" altLang="en-US" sz="2000" u="none" strike="noStrike" cap="none" normalizeH="0" baseline="0">
                <a:ln>
                  <a:noFill/>
                </a:ln>
                <a:effectLst/>
                <a:latin typeface="+mn-lt"/>
              </a:rPr>
              <a:t>Better:</a:t>
            </a:r>
          </a:p>
          <a:p>
            <a:pPr marL="0" indent="0" eaLnBrk="0" fontAlgn="base" hangingPunct="0">
              <a:lnSpc>
                <a:spcPct val="100000"/>
              </a:lnSpc>
              <a:spcBef>
                <a:spcPct val="0"/>
              </a:spcBef>
              <a:spcAft>
                <a:spcPct val="0"/>
              </a:spcAft>
              <a:buSzTx/>
              <a:buFontTx/>
              <a:buNone/>
            </a:pPr>
            <a:endParaRPr lang="en-US" altLang="en-US" sz="90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resistance_within_limits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measured_resistance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measured_voltage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measured_current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measured_resistance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max_resistance</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temperature_within_limits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min_temperature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measured_temperature</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max_temperature</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or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temperature_override</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duration_within_limits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measurement_duration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datetime.now</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t_start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total_seconds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measurement_duration</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&lt;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max_duration</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resistance_within_limits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and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temperature_within_limits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cs typeface="Courier New" panose="02070309020205020404" pitchFamily="49" charset="0"/>
              </a:rPr>
              <a:t>and </a:t>
            </a:r>
            <a:r>
              <a:rPr kumimoji="0" lang="en-US" altLang="en-US" sz="1200" b="0" i="0" u="none" strike="noStrike" cap="none" normalizeH="0" baseline="0" err="1">
                <a:ln>
                  <a:noFill/>
                </a:ln>
                <a:solidFill>
                  <a:srgbClr val="080808"/>
                </a:solidFill>
                <a:effectLst/>
                <a:latin typeface="Courier New" panose="02070309020205020404" pitchFamily="49" charset="0"/>
                <a:cs typeface="Courier New" panose="02070309020205020404" pitchFamily="49" charset="0"/>
              </a:rPr>
              <a:t>duration_within_limits</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'Result is valid'</a:t>
            </a:r>
            <a:r>
              <a:rPr kumimoji="0" lang="en-US" altLang="en-US" sz="1200" b="0" i="0" u="none" strike="noStrike" cap="none" normalizeH="0" baseline="0">
                <a:ln>
                  <a:noFill/>
                </a:ln>
                <a:solidFill>
                  <a:srgbClr val="080808"/>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
        <p:nvSpPr>
          <p:cNvPr id="5" name="Title 1">
            <a:extLst>
              <a:ext uri="{FF2B5EF4-FFF2-40B4-BE49-F238E27FC236}">
                <a16:creationId xmlns:a16="http://schemas.microsoft.com/office/drawing/2014/main" id="{0126166A-571D-0CE5-115F-6E8CE23E7A08}"/>
              </a:ext>
            </a:extLst>
          </p:cNvPr>
          <p:cNvSpPr>
            <a:spLocks noGrp="1"/>
          </p:cNvSpPr>
          <p:nvPr>
            <p:ph type="title"/>
          </p:nvPr>
        </p:nvSpPr>
        <p:spPr>
          <a:xfrm>
            <a:off x="406400" y="406400"/>
            <a:ext cx="11379200" cy="669925"/>
          </a:xfrm>
        </p:spPr>
        <p:txBody>
          <a:bodyPr/>
          <a:lstStyle/>
          <a:p>
            <a:r>
              <a:rPr lang="en-US" sz="4000">
                <a:latin typeface="AA Zuehlke"/>
              </a:rPr>
              <a:t>Conditional complexity </a:t>
            </a:r>
            <a:r>
              <a:rPr lang="en-US" sz="2000">
                <a:latin typeface="AA Zuehlke"/>
              </a:rPr>
              <a:t>(long and complicated </a:t>
            </a:r>
            <a:r>
              <a:rPr lang="en-US" sz="2000" err="1">
                <a:latin typeface="AA Zuehlke"/>
              </a:rPr>
              <a:t>boolean</a:t>
            </a:r>
            <a:r>
              <a:rPr lang="en-US" sz="2000">
                <a:latin typeface="AA Zuehlke"/>
              </a:rPr>
              <a:t> expressions)</a:t>
            </a:r>
            <a:endParaRPr lang="en-US"/>
          </a:p>
        </p:txBody>
      </p:sp>
    </p:spTree>
    <p:extLst>
      <p:ext uri="{BB962C8B-B14F-4D97-AF65-F5344CB8AC3E}">
        <p14:creationId xmlns:p14="http://schemas.microsoft.com/office/powerpoint/2010/main" val="24256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animBg="1"/>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Code Smells (Readability)</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dirty="0"/>
              <a:t>Open src/exercises/circle.py</a:t>
            </a:r>
          </a:p>
          <a:p>
            <a:r>
              <a:rPr lang="en-US" dirty="0"/>
              <a:t>Identify any code smells and try to improve the existing code</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2377115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sz="2400">
                <a:latin typeface="AA Zuehlke"/>
              </a:rPr>
              <a:t>Cyclomatic complexity (# linearly independent execution paths in a function)</a:t>
            </a: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a:t>Readability</a:t>
            </a:r>
          </a:p>
        </p:txBody>
      </p:sp>
      <p:pic>
        <p:nvPicPr>
          <p:cNvPr id="15" name="Content Placeholder 14" descr="Diagram, text, letter&#10;&#10;Description automatically generated">
            <a:extLst>
              <a:ext uri="{FF2B5EF4-FFF2-40B4-BE49-F238E27FC236}">
                <a16:creationId xmlns:a16="http://schemas.microsoft.com/office/drawing/2014/main" id="{19CE6D5A-42A0-4EE5-9E3B-8F7415548577}"/>
              </a:ext>
            </a:extLst>
          </p:cNvPr>
          <p:cNvPicPr>
            <a:picLocks noGrp="1" noChangeAspect="1"/>
          </p:cNvPicPr>
          <p:nvPr>
            <p:ph sz="quarter" idx="14"/>
          </p:nvPr>
        </p:nvPicPr>
        <p:blipFill rotWithShape="1">
          <a:blip r:embed="rId3">
            <a:extLst>
              <a:ext uri="{28A0092B-C50C-407E-A947-70E740481C1C}">
                <a14:useLocalDpi xmlns:a14="http://schemas.microsoft.com/office/drawing/2010/main" val="0"/>
              </a:ext>
            </a:extLst>
          </a:blip>
          <a:srcRect l="66728"/>
          <a:stretch/>
        </p:blipFill>
        <p:spPr>
          <a:xfrm>
            <a:off x="4749108" y="1977231"/>
            <a:ext cx="2693784" cy="4286250"/>
          </a:xfrm>
          <a:prstGeom prst="rect">
            <a:avLst/>
          </a:prstGeom>
        </p:spPr>
      </p:pic>
    </p:spTree>
    <p:extLst>
      <p:ext uri="{BB962C8B-B14F-4D97-AF65-F5344CB8AC3E}">
        <p14:creationId xmlns:p14="http://schemas.microsoft.com/office/powerpoint/2010/main" val="1014512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a:t>Readability</a:t>
            </a:r>
            <a:endParaRPr lang="en-US" sz="2400">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Deeply nested control flow</a:t>
            </a:r>
            <a:endParaRPr lang="en-US"/>
          </a:p>
        </p:txBody>
      </p:sp>
      <p:sp>
        <p:nvSpPr>
          <p:cNvPr id="10" name="Rectangle 1">
            <a:extLst>
              <a:ext uri="{FF2B5EF4-FFF2-40B4-BE49-F238E27FC236}">
                <a16:creationId xmlns:a16="http://schemas.microsoft.com/office/drawing/2014/main" id="{E20190F7-9CE9-42D4-A66F-325E11DF1FF5}"/>
              </a:ext>
            </a:extLst>
          </p:cNvPr>
          <p:cNvSpPr>
            <a:spLocks noGrp="1" noChangeArrowheads="1"/>
          </p:cNvSpPr>
          <p:nvPr>
            <p:ph sz="quarter" idx="14"/>
          </p:nvPr>
        </p:nvSpPr>
        <p:spPr bwMode="auto">
          <a:xfrm>
            <a:off x="406399" y="1650658"/>
            <a:ext cx="6089816" cy="3046988"/>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files_are_valid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err="1">
                <a:ln>
                  <a:noFill/>
                </a:ln>
                <a:solidFill>
                  <a:srgbClr val="080808"/>
                </a:solidFill>
                <a:effectLst/>
                <a:latin typeface="Courier New" panose="02070309020205020404" pitchFamily="49" charset="0"/>
              </a:rPr>
              <a:t>file_content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rPr>
              <a:t>line.startswith</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line = line[</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line == </a:t>
            </a:r>
            <a:r>
              <a:rPr kumimoji="0" lang="en-US" altLang="en-US" sz="1200" b="1" i="0" u="none" strike="noStrike" cap="none" normalizeH="0" baseline="0">
                <a:ln>
                  <a:noFill/>
                </a:ln>
                <a:solidFill>
                  <a:srgbClr val="008080"/>
                </a:solidFill>
                <a:effectLst/>
                <a:latin typeface="Courier New" panose="02070309020205020404" pitchFamily="49" charset="0"/>
              </a:rPr>
              <a:t>'Connection down!'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connection.reconnect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while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not </a:t>
            </a:r>
            <a:r>
              <a:rPr kumimoji="0" lang="en-US" altLang="en-US" sz="1200" b="0" i="0" u="none" strike="noStrike" cap="none" normalizeH="0" baseline="0" err="1">
                <a:ln>
                  <a:noFill/>
                </a:ln>
                <a:solidFill>
                  <a:srgbClr val="080808"/>
                </a:solidFill>
                <a:effectLst/>
                <a:latin typeface="Courier New" panose="02070309020205020404" pitchFamily="49" charset="0"/>
              </a:rPr>
              <a:t>connection.connected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a:ln>
                  <a:noFill/>
                </a:ln>
                <a:solidFill>
                  <a:srgbClr val="1750EB"/>
                </a:solidFill>
                <a:effectLst/>
                <a:latin typeface="Courier New" panose="02070309020205020404" pitchFamily="49" charset="0"/>
              </a:rPr>
              <a:t>0.5</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033B3"/>
                </a:solidFill>
                <a:effectLst/>
                <a:latin typeface="Courier New" panose="02070309020205020404" pitchFamily="49" charset="0"/>
              </a:rPr>
              <a:t>elif</a:t>
            </a:r>
            <a:r>
              <a:rPr kumimoji="0" lang="en-US" altLang="en-US" sz="1200" b="0" i="0" u="none" strike="noStrike" cap="none" normalizeH="0" baseline="0">
                <a:ln>
                  <a:noFill/>
                </a:ln>
                <a:solidFill>
                  <a:srgbClr val="0033B3"/>
                </a:solidFill>
                <a:effectLst/>
                <a:latin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rPr>
              <a:t>line == </a:t>
            </a:r>
            <a:r>
              <a:rPr kumimoji="0" lang="en-US" altLang="en-US" sz="1200" b="1" i="0" u="none" strike="noStrike" cap="none" normalizeH="0" baseline="0">
                <a:ln>
                  <a:noFill/>
                </a:ln>
                <a:solidFill>
                  <a:srgbClr val="008080"/>
                </a:solidFill>
                <a:effectLst/>
                <a:latin typeface="Courier New" panose="02070309020205020404" pitchFamily="49" charset="0"/>
              </a:rPr>
              <a:t>'System not ready!'</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a:ln>
                  <a:noFill/>
                </a:ln>
                <a:solidFill>
                  <a:srgbClr val="1750EB"/>
                </a:solidFill>
                <a:effectLst/>
                <a:latin typeface="Courier New" panose="02070309020205020404" pitchFamily="49" charset="0"/>
              </a:rPr>
              <a:t>2</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033B3"/>
                </a:solidFill>
                <a:effectLst/>
                <a:latin typeface="Courier New" panose="02070309020205020404" pitchFamily="49" charset="0"/>
              </a:rPr>
              <a:t>elif</a:t>
            </a:r>
            <a:r>
              <a:rPr kumimoji="0" lang="en-US" altLang="en-US" sz="1200" b="0" i="0" u="none" strike="noStrike" cap="none" normalizeH="0" baseline="0">
                <a:ln>
                  <a:noFill/>
                </a:ln>
                <a:solidFill>
                  <a:srgbClr val="0033B3"/>
                </a:solidFill>
                <a:effectLst/>
                <a:latin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rPr>
              <a:t>line == </a:t>
            </a:r>
            <a:r>
              <a:rPr kumimoji="0" lang="en-US" altLang="en-US" sz="1200" b="1" i="0" u="none" strike="noStrike" cap="none" normalizeH="0" baseline="0">
                <a:ln>
                  <a:noFill/>
                </a:ln>
                <a:solidFill>
                  <a:srgbClr val="008080"/>
                </a:solidFill>
                <a:effectLst/>
                <a:latin typeface="Courier New" panose="02070309020205020404" pitchFamily="49" charset="0"/>
              </a:rPr>
              <a:t>'Invalid command!'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raise </a:t>
            </a:r>
            <a:r>
              <a:rPr kumimoji="0" lang="en-US" altLang="en-US" sz="1200" b="0" i="0" u="none" strike="noStrike" cap="none" normalizeH="0" baseline="0">
                <a:ln>
                  <a:noFill/>
                </a:ln>
                <a:solidFill>
                  <a:srgbClr val="000080"/>
                </a:solidFill>
                <a:effectLst/>
                <a:latin typeface="Courier New" panose="02070309020205020404" pitchFamily="49" charset="0"/>
              </a:rPr>
              <a:t>Exception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'Invalid command sent.'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else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else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3FBB1FB7-C0D7-4AC6-A98E-FDDDB0A5B881}"/>
              </a:ext>
            </a:extLst>
          </p:cNvPr>
          <p:cNvSpPr txBox="1">
            <a:spLocks noChangeArrowheads="1"/>
          </p:cNvSpPr>
          <p:nvPr/>
        </p:nvSpPr>
        <p:spPr bwMode="auto">
          <a:xfrm>
            <a:off x="7021002" y="1650658"/>
            <a:ext cx="4764598" cy="4893647"/>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files_are_valid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for </a:t>
            </a:r>
            <a:r>
              <a:rPr kumimoji="0" lang="en-US" altLang="en-US" sz="1200" b="0" i="0" u="none" strike="noStrike" cap="none" normalizeH="0" baseline="0">
                <a:ln>
                  <a:noFill/>
                </a:ln>
                <a:solidFill>
                  <a:srgbClr val="080808"/>
                </a:solidFill>
                <a:effectLst/>
                <a:latin typeface="Courier New" panose="02070309020205020404" pitchFamily="49" charset="0"/>
              </a:rPr>
              <a:t>line </a:t>
            </a:r>
            <a:r>
              <a:rPr kumimoji="0" lang="en-US" altLang="en-US" sz="1200" b="0" i="0" u="none" strike="noStrike" cap="none" normalizeH="0" baseline="0">
                <a:ln>
                  <a:noFill/>
                </a:ln>
                <a:solidFill>
                  <a:srgbClr val="0033B3"/>
                </a:solidFill>
                <a:effectLst/>
                <a:latin typeface="Courier New" panose="02070309020205020404" pitchFamily="49" charset="0"/>
              </a:rPr>
              <a:t>in </a:t>
            </a:r>
            <a:r>
              <a:rPr kumimoji="0" lang="en-US" altLang="en-US" sz="1200" b="0" i="0" u="none" strike="noStrike" cap="none" normalizeH="0" baseline="0" err="1">
                <a:ln>
                  <a:noFill/>
                </a:ln>
                <a:solidFill>
                  <a:srgbClr val="080808"/>
                </a:solidFill>
                <a:effectLst/>
                <a:latin typeface="Courier New" panose="02070309020205020404" pitchFamily="49" charset="0"/>
              </a:rPr>
              <a:t>file_content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process_line</a:t>
            </a:r>
            <a:r>
              <a:rPr kumimoji="0" lang="en-US" altLang="en-US" sz="1200" b="0" i="0" u="none" strike="noStrike" cap="none" normalizeH="0" baseline="0">
                <a:ln>
                  <a:noFill/>
                </a:ln>
                <a:solidFill>
                  <a:srgbClr val="080808"/>
                </a:solidFill>
                <a:effectLst/>
                <a:latin typeface="Courier New" panose="02070309020205020404" pitchFamily="49" charset="0"/>
              </a:rPr>
              <a:t>(line)</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process_line</a:t>
            </a:r>
            <a:r>
              <a:rPr kumimoji="0" lang="en-US" altLang="en-US" sz="1200" b="0" i="0" u="none" strike="noStrike" cap="none" normalizeH="0" baseline="0">
                <a:ln>
                  <a:noFill/>
                </a:ln>
                <a:solidFill>
                  <a:srgbClr val="080808"/>
                </a:solidFill>
                <a:effectLst/>
                <a:latin typeface="Courier New" panose="02070309020205020404" pitchFamily="49" charset="0"/>
              </a:rPr>
              <a:t>(line):</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err="1">
                <a:ln>
                  <a:noFill/>
                </a:ln>
                <a:solidFill>
                  <a:srgbClr val="080808"/>
                </a:solidFill>
                <a:effectLst/>
                <a:latin typeface="Courier New" panose="02070309020205020404" pitchFamily="49" charset="0"/>
              </a:rPr>
              <a:t>line.startswith</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warning = line[</a:t>
            </a:r>
            <a:r>
              <a:rPr kumimoji="0" lang="en-US" altLang="en-US" sz="1200" b="0" i="0" u="none" strike="noStrike" cap="none" normalizeH="0" baseline="0" err="1">
                <a:ln>
                  <a:noFill/>
                </a:ln>
                <a:solidFill>
                  <a:srgbClr val="000080"/>
                </a:solidFill>
                <a:effectLst/>
                <a:latin typeface="Courier New" panose="02070309020205020404" pitchFamily="49" charset="0"/>
              </a:rPr>
              <a:t>len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'Warning '</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process_warning</a:t>
            </a:r>
            <a:r>
              <a:rPr kumimoji="0" lang="en-US" altLang="en-US" sz="1200" b="0" i="0" u="none" strike="noStrike" cap="none" normalizeH="0" baseline="0">
                <a:ln>
                  <a:noFill/>
                </a:ln>
                <a:solidFill>
                  <a:srgbClr val="080808"/>
                </a:solidFill>
                <a:effectLst/>
                <a:latin typeface="Courier New" panose="02070309020205020404" pitchFamily="49" charset="0"/>
              </a:rPr>
              <a:t>(warning)</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else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(line)</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process_warning</a:t>
            </a:r>
            <a:r>
              <a:rPr kumimoji="0" lang="en-US" altLang="en-US" sz="1200" b="0" i="0" u="none" strike="noStrike" cap="none" normalizeH="0" baseline="0">
                <a:ln>
                  <a:noFill/>
                </a:ln>
                <a:solidFill>
                  <a:srgbClr val="080808"/>
                </a:solidFill>
                <a:effectLst/>
                <a:latin typeface="Courier New" panose="02070309020205020404" pitchFamily="49" charset="0"/>
              </a:rPr>
              <a:t>(warning):</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warning == </a:t>
            </a:r>
            <a:r>
              <a:rPr kumimoji="0" lang="en-US" altLang="en-US" sz="1200" b="1" i="0" u="none" strike="noStrike" cap="none" normalizeH="0" baseline="0">
                <a:ln>
                  <a:noFill/>
                </a:ln>
                <a:solidFill>
                  <a:srgbClr val="008080"/>
                </a:solidFill>
                <a:effectLst/>
                <a:latin typeface="Courier New" panose="02070309020205020404" pitchFamily="49" charset="0"/>
              </a:rPr>
              <a:t>'Connection down!'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reconnect_and_wait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033B3"/>
                </a:solidFill>
                <a:effectLst/>
                <a:latin typeface="Courier New" panose="02070309020205020404" pitchFamily="49" charset="0"/>
              </a:rPr>
              <a:t>elif</a:t>
            </a:r>
            <a:r>
              <a:rPr kumimoji="0" lang="en-US" altLang="en-US" sz="1200" b="0" i="0" u="none" strike="noStrike" cap="none" normalizeH="0" baseline="0">
                <a:ln>
                  <a:noFill/>
                </a:ln>
                <a:solidFill>
                  <a:srgbClr val="0033B3"/>
                </a:solidFill>
                <a:effectLst/>
                <a:latin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rPr>
              <a:t>warning == </a:t>
            </a:r>
            <a:r>
              <a:rPr kumimoji="0" lang="en-US" altLang="en-US" sz="1200" b="1" i="0" u="none" strike="noStrike" cap="none" normalizeH="0" baseline="0">
                <a:ln>
                  <a:noFill/>
                </a:ln>
                <a:solidFill>
                  <a:srgbClr val="008080"/>
                </a:solidFill>
                <a:effectLst/>
                <a:latin typeface="Courier New" panose="02070309020205020404" pitchFamily="49" charset="0"/>
              </a:rPr>
              <a:t>'System not ready!'</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a:ln>
                  <a:noFill/>
                </a:ln>
                <a:solidFill>
                  <a:srgbClr val="1750EB"/>
                </a:solidFill>
                <a:effectLst/>
                <a:latin typeface="Courier New" panose="02070309020205020404" pitchFamily="49" charset="0"/>
              </a:rPr>
              <a:t>2</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033B3"/>
                </a:solidFill>
                <a:effectLst/>
                <a:latin typeface="Courier New" panose="02070309020205020404" pitchFamily="49" charset="0"/>
              </a:rPr>
              <a:t>elif</a:t>
            </a:r>
            <a:r>
              <a:rPr kumimoji="0" lang="en-US" altLang="en-US" sz="1200" b="0" i="0" u="none" strike="noStrike" cap="none" normalizeH="0" baseline="0">
                <a:ln>
                  <a:noFill/>
                </a:ln>
                <a:solidFill>
                  <a:srgbClr val="0033B3"/>
                </a:solidFill>
                <a:effectLst/>
                <a:latin typeface="Courier New" panose="02070309020205020404" pitchFamily="49" charset="0"/>
              </a:rPr>
              <a:t> </a:t>
            </a:r>
            <a:r>
              <a:rPr kumimoji="0" lang="en-US" altLang="en-US" sz="1200" b="0" i="0" u="none" strike="noStrike" cap="none" normalizeH="0" baseline="0">
                <a:ln>
                  <a:noFill/>
                </a:ln>
                <a:solidFill>
                  <a:srgbClr val="080808"/>
                </a:solidFill>
                <a:effectLst/>
                <a:latin typeface="Courier New" panose="02070309020205020404" pitchFamily="49" charset="0"/>
              </a:rPr>
              <a:t>warning == </a:t>
            </a:r>
            <a:r>
              <a:rPr kumimoji="0" lang="en-US" altLang="en-US" sz="1200" b="1" i="0" u="none" strike="noStrike" cap="none" normalizeH="0" baseline="0">
                <a:ln>
                  <a:noFill/>
                </a:ln>
                <a:solidFill>
                  <a:srgbClr val="008080"/>
                </a:solidFill>
                <a:effectLst/>
                <a:latin typeface="Courier New" panose="02070309020205020404" pitchFamily="49" charset="0"/>
              </a:rPr>
              <a:t>'Invalid command!'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raise </a:t>
            </a:r>
            <a:r>
              <a:rPr kumimoji="0" lang="en-US" altLang="en-US" sz="1200" b="0" i="0" u="none" strike="noStrike" cap="none" normalizeH="0" baseline="0">
                <a:ln>
                  <a:noFill/>
                </a:ln>
                <a:solidFill>
                  <a:srgbClr val="000080"/>
                </a:solidFill>
                <a:effectLst/>
                <a:latin typeface="Courier New" panose="02070309020205020404" pitchFamily="49" charset="0"/>
              </a:rPr>
              <a:t>Exception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1" i="0" u="none" strike="noStrike" cap="none" normalizeH="0" baseline="0">
                <a:ln>
                  <a:noFill/>
                </a:ln>
                <a:solidFill>
                  <a:srgbClr val="008080"/>
                </a:solidFill>
                <a:effectLst/>
                <a:latin typeface="Courier New" panose="02070309020205020404" pitchFamily="49" charset="0"/>
              </a:rPr>
              <a:t>'Invalid command sent.'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else</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(warning)</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reconnect_and_wait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connection.reconnect</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while </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0033B3"/>
                </a:solidFill>
                <a:effectLst/>
                <a:latin typeface="Courier New" panose="02070309020205020404" pitchFamily="49" charset="0"/>
              </a:rPr>
              <a:t>not </a:t>
            </a:r>
            <a:r>
              <a:rPr kumimoji="0" lang="en-US" altLang="en-US" sz="1200" b="0" i="0" u="none" strike="noStrike" cap="none" normalizeH="0" baseline="0" err="1">
                <a:ln>
                  <a:noFill/>
                </a:ln>
                <a:solidFill>
                  <a:srgbClr val="080808"/>
                </a:solidFill>
                <a:effectLst/>
                <a:latin typeface="Courier New" panose="02070309020205020404" pitchFamily="49" charset="0"/>
              </a:rPr>
              <a:t>connection.connected</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sleep(</a:t>
            </a:r>
            <a:r>
              <a:rPr kumimoji="0" lang="en-US" altLang="en-US" sz="1200" b="0" i="0" u="none" strike="noStrike" cap="none" normalizeH="0" baseline="0">
                <a:ln>
                  <a:noFill/>
                </a:ln>
                <a:solidFill>
                  <a:srgbClr val="1750EB"/>
                </a:solidFill>
                <a:effectLst/>
                <a:latin typeface="Courier New" panose="02070309020205020404" pitchFamily="49" charset="0"/>
              </a:rPr>
              <a:t>0.5</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94B8638-43BB-4A5E-B5DD-4312FAB0DC76}"/>
              </a:ext>
            </a:extLst>
          </p:cNvPr>
          <p:cNvSpPr txBox="1"/>
          <p:nvPr/>
        </p:nvSpPr>
        <p:spPr>
          <a:xfrm>
            <a:off x="7021002" y="1281326"/>
            <a:ext cx="4764598"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Better:</a:t>
            </a:r>
          </a:p>
        </p:txBody>
      </p:sp>
    </p:spTree>
    <p:extLst>
      <p:ext uri="{BB962C8B-B14F-4D97-AF65-F5344CB8AC3E}">
        <p14:creationId xmlns:p14="http://schemas.microsoft.com/office/powerpoint/2010/main" val="16831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12" grpId="0" animBg="1"/>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p:txBody>
          <a:bodyPr/>
          <a:lstStyle/>
          <a:p>
            <a:r>
              <a:rPr lang="en-US"/>
              <a:t>Readability</a:t>
            </a:r>
            <a:endParaRPr lang="en-US" sz="2400">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Temporary fields</a:t>
            </a:r>
            <a:endParaRPr lang="en-US"/>
          </a:p>
        </p:txBody>
      </p:sp>
      <p:sp>
        <p:nvSpPr>
          <p:cNvPr id="10" name="Rectangle 1">
            <a:extLst>
              <a:ext uri="{FF2B5EF4-FFF2-40B4-BE49-F238E27FC236}">
                <a16:creationId xmlns:a16="http://schemas.microsoft.com/office/drawing/2014/main" id="{54F722A1-4393-401C-8807-43A60581A4A1}"/>
              </a:ext>
            </a:extLst>
          </p:cNvPr>
          <p:cNvSpPr>
            <a:spLocks noGrp="1" noChangeArrowheads="1"/>
          </p:cNvSpPr>
          <p:nvPr>
            <p:ph sz="quarter" idx="14"/>
          </p:nvPr>
        </p:nvSpPr>
        <p:spPr bwMode="auto">
          <a:xfrm>
            <a:off x="406400" y="1855140"/>
            <a:ext cx="5797550" cy="323165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class </a:t>
            </a:r>
            <a:r>
              <a:rPr kumimoji="0" lang="en-US" altLang="en-US" sz="1200" b="0" i="0" u="none" strike="noStrike" cap="none" normalizeH="0" baseline="0">
                <a:ln>
                  <a:noFill/>
                </a:ln>
                <a:solidFill>
                  <a:srgbClr val="000000"/>
                </a:solidFill>
                <a:effectLst/>
                <a:latin typeface="Courier New" panose="02070309020205020404" pitchFamily="49" charset="0"/>
              </a:rPr>
              <a:t>Statistics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calc_max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 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.max</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np.max</a:t>
            </a:r>
            <a:r>
              <a:rPr kumimoji="0" lang="en-US" altLang="en-US" sz="1200" b="0" i="0" u="none" strike="noStrike" cap="none" normalizeH="0" baseline="0">
                <a:ln>
                  <a:noFill/>
                </a:ln>
                <a:solidFill>
                  <a:srgbClr val="080808"/>
                </a:solidFill>
                <a:effectLst/>
                <a:latin typeface="Courier New" panose="02070309020205020404" pitchFamily="49" charset="0"/>
              </a:rPr>
              <a:t>(values)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calc_min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 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.min</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np.min</a:t>
            </a:r>
            <a:r>
              <a:rPr kumimoji="0" lang="en-US" altLang="en-US" sz="1200" b="0" i="0" u="none" strike="noStrike" cap="none" normalizeH="0" baseline="0">
                <a:ln>
                  <a:noFill/>
                </a:ln>
                <a:solidFill>
                  <a:srgbClr val="080808"/>
                </a:solidFill>
                <a:effectLst/>
                <a:latin typeface="Courier New" panose="02070309020205020404" pitchFamily="49" charset="0"/>
              </a:rPr>
              <a:t>(values)</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__name__ == </a:t>
            </a:r>
            <a:r>
              <a:rPr kumimoji="0" lang="en-US" altLang="en-US" sz="1200" b="1" i="0" u="none" strike="noStrike" cap="none" normalizeH="0" baseline="0">
                <a:ln>
                  <a:noFill/>
                </a:ln>
                <a:solidFill>
                  <a:srgbClr val="008080"/>
                </a:solidFill>
                <a:effectLst/>
                <a:latin typeface="Courier New" panose="02070309020205020404" pitchFamily="49" charset="0"/>
              </a:rPr>
              <a:t>'__main__'</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stats = Statistics()</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stats.max</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stats.min</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1" u="none" strike="noStrike" cap="none" normalizeH="0" baseline="0">
                <a:ln>
                  <a:noFill/>
                </a:ln>
                <a:solidFill>
                  <a:srgbClr val="8C8C8C"/>
                </a:solidFill>
                <a:effectLst/>
                <a:latin typeface="Courier New" panose="02070309020205020404" pitchFamily="49" charset="0"/>
              </a:rPr>
              <a:t># Raises an </a:t>
            </a:r>
            <a:r>
              <a:rPr kumimoji="0" lang="en-US" altLang="en-US" sz="1200" b="0" i="1" u="none" strike="noStrike" cap="none" normalizeH="0" baseline="0" err="1">
                <a:ln>
                  <a:noFill/>
                </a:ln>
                <a:solidFill>
                  <a:srgbClr val="8C8C8C"/>
                </a:solidFill>
                <a:effectLst/>
                <a:latin typeface="Courier New" panose="02070309020205020404" pitchFamily="49" charset="0"/>
              </a:rPr>
              <a:t>AttributeError</a:t>
            </a:r>
            <a:br>
              <a:rPr kumimoji="0" lang="en-US" altLang="en-US" sz="1200" b="0" i="1" u="none" strike="noStrike" cap="none" normalizeH="0" baseline="0">
                <a:ln>
                  <a:noFill/>
                </a:ln>
                <a:solidFill>
                  <a:srgbClr val="8C8C8C"/>
                </a:solidFill>
                <a:effectLst/>
                <a:latin typeface="Courier New" panose="02070309020205020404" pitchFamily="49" charset="0"/>
              </a:rPr>
            </a:br>
            <a:br>
              <a:rPr kumimoji="0" lang="en-US" altLang="en-US" sz="1200" b="0" i="1" u="none" strike="noStrike" cap="none" normalizeH="0" baseline="0">
                <a:ln>
                  <a:noFill/>
                </a:ln>
                <a:solidFill>
                  <a:srgbClr val="8C8C8C"/>
                </a:solidFill>
                <a:effectLst/>
                <a:latin typeface="Courier New" panose="02070309020205020404" pitchFamily="49" charset="0"/>
              </a:rPr>
            </a:br>
            <a:r>
              <a:rPr kumimoji="0" lang="en-US" altLang="en-US" sz="1200" b="0" i="1" u="none" strike="noStrike" cap="none" normalizeH="0" baseline="0">
                <a:ln>
                  <a:noFill/>
                </a:ln>
                <a:solidFill>
                  <a:srgbClr val="8C8C8C"/>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stats.calc_max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0</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3</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stats.calc_min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0</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3</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stats.max</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stats.min</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D66819B9-541D-4CAA-8557-F48AB7ACC0DF}"/>
              </a:ext>
            </a:extLst>
          </p:cNvPr>
          <p:cNvSpPr txBox="1">
            <a:spLocks noChangeArrowheads="1"/>
          </p:cNvSpPr>
          <p:nvPr/>
        </p:nvSpPr>
        <p:spPr bwMode="auto">
          <a:xfrm>
            <a:off x="6565571" y="1855140"/>
            <a:ext cx="5316770" cy="3785652"/>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class </a:t>
            </a:r>
            <a:r>
              <a:rPr kumimoji="0" lang="en-US" altLang="en-US" sz="1200" b="0" i="0" u="none" strike="noStrike" cap="none" normalizeH="0" baseline="0">
                <a:ln>
                  <a:noFill/>
                </a:ln>
                <a:solidFill>
                  <a:srgbClr val="000000"/>
                </a:solidFill>
                <a:effectLst/>
                <a:latin typeface="Courier New" panose="02070309020205020404" pitchFamily="49" charset="0"/>
              </a:rPr>
              <a:t>Statistics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a:ln>
                  <a:noFill/>
                </a:ln>
                <a:solidFill>
                  <a:srgbClr val="B200B2"/>
                </a:solidFill>
                <a:effectLst/>
                <a:latin typeface="Courier New" panose="02070309020205020404" pitchFamily="49" charset="0"/>
              </a:rPr>
              <a:t>__</a:t>
            </a:r>
            <a:r>
              <a:rPr kumimoji="0" lang="en-US" altLang="en-US" sz="1200" b="0" i="0" u="none" strike="noStrike" cap="none" normalizeH="0" baseline="0" err="1">
                <a:ln>
                  <a:noFill/>
                </a:ln>
                <a:solidFill>
                  <a:srgbClr val="B200B2"/>
                </a:solidFill>
                <a:effectLst/>
                <a:latin typeface="Courier New" panose="02070309020205020404" pitchFamily="49" charset="0"/>
              </a:rPr>
              <a:t>init</a:t>
            </a:r>
            <a:r>
              <a:rPr kumimoji="0" lang="en-US" altLang="en-US" sz="1200" b="0" i="0" u="none" strike="noStrike" cap="none" normalizeH="0" baseline="0">
                <a:ln>
                  <a:noFill/>
                </a:ln>
                <a:solidFill>
                  <a:srgbClr val="B200B2"/>
                </a:solidFill>
                <a:effectLst/>
                <a:latin typeface="Courier New" panose="02070309020205020404" pitchFamily="49" charset="0"/>
              </a:rPr>
              <a:t>__</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 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 = values</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B2"/>
                </a:solidFill>
                <a:effectLst/>
                <a:latin typeface="Courier New" panose="02070309020205020404" pitchFamily="49" charset="0"/>
              </a:rPr>
              <a:t>@property</a:t>
            </a:r>
            <a:br>
              <a:rPr kumimoji="0" lang="en-US" altLang="en-US" sz="1200" b="0" i="0" u="none" strike="noStrike" cap="none" normalizeH="0" baseline="0">
                <a:ln>
                  <a:noFill/>
                </a:ln>
                <a:solidFill>
                  <a:srgbClr val="0000B2"/>
                </a:solidFill>
                <a:effectLst/>
                <a:latin typeface="Courier New" panose="02070309020205020404" pitchFamily="49" charset="0"/>
              </a:rPr>
            </a:br>
            <a:r>
              <a:rPr kumimoji="0" lang="en-US" altLang="en-US" sz="1200" b="0" i="0" u="none" strike="noStrike" cap="none" normalizeH="0" baseline="0">
                <a:ln>
                  <a:noFill/>
                </a:ln>
                <a:solidFill>
                  <a:srgbClr val="0000B2"/>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a:ln>
                  <a:noFill/>
                </a:ln>
                <a:solidFill>
                  <a:srgbClr val="000000"/>
                </a:solidFill>
                <a:effectLst/>
                <a:latin typeface="Courier New" panose="02070309020205020404" pitchFamily="49" charset="0"/>
              </a:rPr>
              <a:t>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return </a:t>
            </a:r>
            <a:r>
              <a:rPr kumimoji="0" lang="en-US" altLang="en-US" sz="1200" b="0" i="0" u="none" strike="noStrike" cap="none" normalizeH="0" baseline="0" err="1">
                <a:ln>
                  <a:noFill/>
                </a:ln>
                <a:solidFill>
                  <a:srgbClr val="080808"/>
                </a:solidFill>
                <a:effectLst/>
                <a:latin typeface="Courier New" panose="02070309020205020404" pitchFamily="49" charset="0"/>
              </a:rPr>
              <a:t>np.max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B2"/>
                </a:solidFill>
                <a:effectLst/>
                <a:latin typeface="Courier New" panose="02070309020205020404" pitchFamily="49" charset="0"/>
              </a:rPr>
              <a:t>@property</a:t>
            </a:r>
            <a:br>
              <a:rPr kumimoji="0" lang="en-US" altLang="en-US" sz="1200" b="0" i="0" u="none" strike="noStrike" cap="none" normalizeH="0" baseline="0">
                <a:ln>
                  <a:noFill/>
                </a:ln>
                <a:solidFill>
                  <a:srgbClr val="0000B2"/>
                </a:solidFill>
                <a:effectLst/>
                <a:latin typeface="Courier New" panose="02070309020205020404" pitchFamily="49" charset="0"/>
              </a:rPr>
            </a:br>
            <a:r>
              <a:rPr kumimoji="0" lang="en-US" altLang="en-US" sz="1200" b="0" i="0" u="none" strike="noStrike" cap="none" normalizeH="0" baseline="0">
                <a:ln>
                  <a:noFill/>
                </a:ln>
                <a:solidFill>
                  <a:srgbClr val="0000B2"/>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a:ln>
                  <a:noFill/>
                </a:ln>
                <a:solidFill>
                  <a:srgbClr val="000000"/>
                </a:solidFill>
                <a:effectLst/>
                <a:latin typeface="Courier New" panose="02070309020205020404" pitchFamily="49" charset="0"/>
              </a:rPr>
              <a:t>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return </a:t>
            </a:r>
            <a:r>
              <a:rPr kumimoji="0" lang="en-US" altLang="en-US" sz="1200" b="0" i="0" u="none" strike="noStrike" cap="none" normalizeH="0" baseline="0" err="1">
                <a:ln>
                  <a:noFill/>
                </a:ln>
                <a:solidFill>
                  <a:srgbClr val="080808"/>
                </a:solidFill>
                <a:effectLst/>
                <a:latin typeface="Courier New" panose="02070309020205020404" pitchFamily="49" charset="0"/>
              </a:rPr>
              <a:t>np.min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__name__ = </a:t>
            </a:r>
            <a:r>
              <a:rPr kumimoji="0" lang="en-US" altLang="en-US" sz="1200" b="1" i="0" u="none" strike="noStrike" cap="none" normalizeH="0" baseline="0">
                <a:ln>
                  <a:noFill/>
                </a:ln>
                <a:solidFill>
                  <a:srgbClr val="008080"/>
                </a:solidFill>
                <a:effectLst/>
                <a:latin typeface="Courier New" panose="02070309020205020404" pitchFamily="49" charset="0"/>
              </a:rPr>
              <a:t>'__main__'</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stats = Statistics([</a:t>
            </a:r>
            <a:r>
              <a:rPr kumimoji="0" lang="en-US" altLang="en-US" sz="1200" b="0" i="0" u="none" strike="noStrike" cap="none" normalizeH="0" baseline="0">
                <a:ln>
                  <a:noFill/>
                </a:ln>
                <a:solidFill>
                  <a:srgbClr val="1750EB"/>
                </a:solidFill>
                <a:effectLst/>
                <a:latin typeface="Courier New" panose="02070309020205020404" pitchFamily="49" charset="0"/>
              </a:rPr>
              <a:t>0</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3</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stats.max</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stats.min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stats.values</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a:ln>
                  <a:noFill/>
                </a:ln>
                <a:solidFill>
                  <a:srgbClr val="1750EB"/>
                </a:solidFill>
                <a:effectLst/>
                <a:latin typeface="Courier New" panose="02070309020205020404" pitchFamily="49" charset="0"/>
              </a:rPr>
              <a:t>1</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2</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3</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stats.max</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stats.min</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6C5E6D6C-900D-4D03-9D6D-AC4455C06E6A}"/>
              </a:ext>
            </a:extLst>
          </p:cNvPr>
          <p:cNvSpPr txBox="1"/>
          <p:nvPr/>
        </p:nvSpPr>
        <p:spPr>
          <a:xfrm>
            <a:off x="6565571" y="1487284"/>
            <a:ext cx="4764598" cy="369332"/>
          </a:xfrm>
          <a:prstGeom prst="rect">
            <a:avLst/>
          </a:prstGeom>
          <a:noFill/>
        </p:spPr>
        <p:txBody>
          <a:bodyPr wrap="square">
            <a:spAutoFit/>
          </a:bodyPr>
          <a:lstStyle/>
          <a:p>
            <a:pPr marL="0" indent="0" eaLnBrk="0" fontAlgn="base" hangingPunct="0">
              <a:lnSpc>
                <a:spcPct val="100000"/>
              </a:lnSpc>
              <a:spcBef>
                <a:spcPct val="0"/>
              </a:spcBef>
              <a:spcAft>
                <a:spcPct val="0"/>
              </a:spcAft>
              <a:buSzTx/>
              <a:buFontTx/>
              <a:buNone/>
            </a:pPr>
            <a:r>
              <a:rPr kumimoji="0" lang="en-US" altLang="en-US" sz="1800" u="none" strike="noStrike" cap="none" normalizeH="0" baseline="0">
                <a:ln>
                  <a:noFill/>
                </a:ln>
                <a:effectLst/>
                <a:latin typeface="+mn-lt"/>
              </a:rPr>
              <a:t>Better:</a:t>
            </a:r>
          </a:p>
        </p:txBody>
      </p:sp>
    </p:spTree>
    <p:extLst>
      <p:ext uri="{BB962C8B-B14F-4D97-AF65-F5344CB8AC3E}">
        <p14:creationId xmlns:p14="http://schemas.microsoft.com/office/powerpoint/2010/main" val="36568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3029F-071B-814C-AB51-23EF79847EFC}"/>
              </a:ext>
            </a:extLst>
          </p:cNvPr>
          <p:cNvSpPr>
            <a:spLocks noGrp="1"/>
          </p:cNvSpPr>
          <p:nvPr>
            <p:ph type="title"/>
          </p:nvPr>
        </p:nvSpPr>
        <p:spPr/>
        <p:txBody>
          <a:bodyPr/>
          <a:lstStyle/>
          <a:p>
            <a:r>
              <a:rPr lang="en-US" noProof="0"/>
              <a:t>Setup PyCharm</a:t>
            </a:r>
          </a:p>
        </p:txBody>
      </p:sp>
      <p:sp>
        <p:nvSpPr>
          <p:cNvPr id="4" name="Content Placeholder 3">
            <a:extLst>
              <a:ext uri="{FF2B5EF4-FFF2-40B4-BE49-F238E27FC236}">
                <a16:creationId xmlns:a16="http://schemas.microsoft.com/office/drawing/2014/main" id="{D0B025DA-CCD8-C54D-9D56-8A93211541E1}"/>
              </a:ext>
            </a:extLst>
          </p:cNvPr>
          <p:cNvSpPr>
            <a:spLocks noGrp="1"/>
          </p:cNvSpPr>
          <p:nvPr>
            <p:ph sz="quarter" idx="14"/>
          </p:nvPr>
        </p:nvSpPr>
        <p:spPr>
          <a:xfrm>
            <a:off x="406398" y="989253"/>
            <a:ext cx="11379200" cy="5043412"/>
          </a:xfrm>
        </p:spPr>
        <p:txBody>
          <a:bodyPr vert="horz" lIns="0" tIns="0" rIns="0" bIns="0" rtlCol="0" anchor="t">
            <a:noAutofit/>
          </a:bodyPr>
          <a:lstStyle/>
          <a:p>
            <a:pPr marL="359410" indent="-359410"/>
            <a:r>
              <a:rPr lang="en-CH" noProof="0"/>
              <a:t>Download</a:t>
            </a:r>
            <a:r>
              <a:rPr lang="en-US" noProof="0"/>
              <a:t>: </a:t>
            </a:r>
            <a:r>
              <a:rPr lang="en-US" noProof="0">
                <a:hlinkClick r:id="rId3"/>
              </a:rPr>
              <a:t>https://www.jetbrains.com/pycharm/download/</a:t>
            </a:r>
            <a:r>
              <a:rPr lang="en-US" noProof="0"/>
              <a:t>  </a:t>
            </a:r>
            <a:endParaRPr lang="en-US"/>
          </a:p>
          <a:p>
            <a:pPr marL="359410" indent="-359410"/>
            <a:r>
              <a:rPr lang="en-US"/>
              <a:t>Go to File </a:t>
            </a:r>
            <a:r>
              <a:rPr lang="en-US">
                <a:sym typeface="Wingdings" panose="05000000000000000000" pitchFamily="2" charset="2"/>
              </a:rPr>
              <a:t> Settings </a:t>
            </a:r>
            <a:r>
              <a:rPr lang="en-CH">
                <a:sym typeface="Wingdings" panose="05000000000000000000" pitchFamily="2" charset="2"/>
              </a:rPr>
              <a:t>(</a:t>
            </a:r>
            <a:r>
              <a:rPr lang="en-US">
                <a:sym typeface="Wingdings" panose="05000000000000000000" pitchFamily="2" charset="2"/>
              </a:rPr>
              <a:t>or press Ctrl + Alt + S)</a:t>
            </a:r>
            <a:endParaRPr lang="en-US"/>
          </a:p>
          <a:p>
            <a:pPr marL="359410" indent="-359410"/>
            <a:r>
              <a:rPr lang="en-US">
                <a:sym typeface="Wingdings" panose="05000000000000000000" pitchFamily="2" charset="2"/>
              </a:rPr>
              <a:t>Go to Editor  Code Style  Python and make sure</a:t>
            </a:r>
            <a:endParaRPr lang="en-US"/>
          </a:p>
          <a:p>
            <a:pPr lvl="1" indent="-267970"/>
            <a:r>
              <a:rPr lang="en-US">
                <a:sym typeface="Wingdings" panose="05000000000000000000" pitchFamily="2" charset="2"/>
              </a:rPr>
              <a:t>Use tab character is unchecked</a:t>
            </a:r>
            <a:endParaRPr lang="en-US"/>
          </a:p>
          <a:p>
            <a:pPr lvl="1" indent="-267970"/>
            <a:r>
              <a:rPr lang="en-US">
                <a:sym typeface="Wingdings" panose="05000000000000000000" pitchFamily="2" charset="2"/>
              </a:rPr>
              <a:t>Tab size 4, Indent 4 and Continuation indent 8</a:t>
            </a:r>
            <a:endParaRPr lang="en-US"/>
          </a:p>
          <a:p>
            <a:pPr marL="359410" indent="-359410"/>
            <a:r>
              <a:rPr lang="en-CH">
                <a:latin typeface="AA Zuehlke"/>
              </a:rPr>
              <a:t>Configuration can be exported &amp; imported</a:t>
            </a:r>
            <a:endParaRPr lang="en-US">
              <a:latin typeface="AA Zuehlke"/>
            </a:endParaRPr>
          </a:p>
          <a:p>
            <a:pPr marL="0" indent="0">
              <a:buNone/>
            </a:pPr>
            <a:endParaRPr lang="en-US"/>
          </a:p>
        </p:txBody>
      </p:sp>
      <p:pic>
        <p:nvPicPr>
          <p:cNvPr id="5" name="Picture 4">
            <a:extLst>
              <a:ext uri="{FF2B5EF4-FFF2-40B4-BE49-F238E27FC236}">
                <a16:creationId xmlns:a16="http://schemas.microsoft.com/office/drawing/2014/main" id="{BE1B413B-AA0E-474A-9D15-98EE6ADCEA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4441" y="3961996"/>
            <a:ext cx="5553850" cy="2489604"/>
          </a:xfrm>
          <a:prstGeom prst="rect">
            <a:avLst/>
          </a:prstGeom>
        </p:spPr>
      </p:pic>
      <p:pic>
        <p:nvPicPr>
          <p:cNvPr id="6" name="Picture 5">
            <a:extLst>
              <a:ext uri="{FF2B5EF4-FFF2-40B4-BE49-F238E27FC236}">
                <a16:creationId xmlns:a16="http://schemas.microsoft.com/office/drawing/2014/main" id="{E57E9AAE-AED8-4806-B41F-04E292DC797D}"/>
              </a:ext>
            </a:extLst>
          </p:cNvPr>
          <p:cNvPicPr>
            <a:picLocks noChangeAspect="1"/>
          </p:cNvPicPr>
          <p:nvPr/>
        </p:nvPicPr>
        <p:blipFill>
          <a:blip r:embed="rId5"/>
          <a:stretch>
            <a:fillRect/>
          </a:stretch>
        </p:blipFill>
        <p:spPr>
          <a:xfrm>
            <a:off x="6408291" y="2716833"/>
            <a:ext cx="5601482" cy="704948"/>
          </a:xfrm>
          <a:prstGeom prst="rect">
            <a:avLst/>
          </a:prstGeom>
        </p:spPr>
      </p:pic>
      <p:sp>
        <p:nvSpPr>
          <p:cNvPr id="2" name="TextBox 1">
            <a:extLst>
              <a:ext uri="{FF2B5EF4-FFF2-40B4-BE49-F238E27FC236}">
                <a16:creationId xmlns:a16="http://schemas.microsoft.com/office/drawing/2014/main" id="{A8011130-D5D9-8A36-89DE-01E45B8C3D63}"/>
              </a:ext>
            </a:extLst>
          </p:cNvPr>
          <p:cNvSpPr txBox="1"/>
          <p:nvPr/>
        </p:nvSpPr>
        <p:spPr>
          <a:xfrm>
            <a:off x="4124960" y="162560"/>
            <a:ext cx="0" cy="0"/>
          </a:xfrm>
          <a:prstGeom prst="rect">
            <a:avLst/>
          </a:prstGeom>
          <a:noFill/>
        </p:spPr>
        <p:txBody>
          <a:bodyPr wrap="none" lIns="0" tIns="0" rIns="0" bIns="0" rtlCol="0">
            <a:noAutofit/>
          </a:bodyPr>
          <a:lstStyle/>
          <a:p>
            <a:pPr algn="l"/>
            <a:endParaRPr lang="en-US" sz="2200" dirty="0" err="1">
              <a:latin typeface="AA Zuehlke" pitchFamily="2" charset="0"/>
            </a:endParaRPr>
          </a:p>
        </p:txBody>
      </p:sp>
    </p:spTree>
    <p:extLst>
      <p:ext uri="{BB962C8B-B14F-4D97-AF65-F5344CB8AC3E}">
        <p14:creationId xmlns:p14="http://schemas.microsoft.com/office/powerpoint/2010/main" val="1138451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B4EA64F-5CBC-4090-8EBB-F5F43896FD51}"/>
              </a:ext>
            </a:extLst>
          </p:cNvPr>
          <p:cNvSpPr>
            <a:spLocks noGrp="1"/>
          </p:cNvSpPr>
          <p:nvPr>
            <p:ph type="body" sz="quarter" idx="13"/>
          </p:nvPr>
        </p:nvSpPr>
        <p:spPr>
          <a:xfrm>
            <a:off x="406400" y="1092122"/>
            <a:ext cx="11379201" cy="361959"/>
          </a:xfrm>
        </p:spPr>
        <p:txBody>
          <a:bodyPr/>
          <a:lstStyle/>
          <a:p>
            <a:r>
              <a:rPr lang="en-US"/>
              <a:t>Readability &amp; </a:t>
            </a:r>
            <a:r>
              <a:rPr lang="en-US" sz="2400"/>
              <a:t>Maintainability</a:t>
            </a:r>
            <a:endParaRPr lang="en-US" sz="2400">
              <a:latin typeface="AA Zuehlke"/>
            </a:endParaRPr>
          </a:p>
        </p:txBody>
      </p:sp>
      <p:sp>
        <p:nvSpPr>
          <p:cNvPr id="2" name="Title 1">
            <a:extLst>
              <a:ext uri="{FF2B5EF4-FFF2-40B4-BE49-F238E27FC236}">
                <a16:creationId xmlns:a16="http://schemas.microsoft.com/office/drawing/2014/main" id="{F3AC1201-4A61-CD42-B2DF-277CD6D2CAA9}"/>
              </a:ext>
            </a:extLst>
          </p:cNvPr>
          <p:cNvSpPr>
            <a:spLocks noGrp="1"/>
          </p:cNvSpPr>
          <p:nvPr>
            <p:ph type="title"/>
          </p:nvPr>
        </p:nvSpPr>
        <p:spPr/>
        <p:txBody>
          <a:bodyPr/>
          <a:lstStyle/>
          <a:p>
            <a:r>
              <a:rPr lang="en-US" sz="4000">
                <a:latin typeface="AA Zuehlke"/>
              </a:rPr>
              <a:t>Side effects</a:t>
            </a:r>
            <a:endParaRPr lang="en-US"/>
          </a:p>
        </p:txBody>
      </p:sp>
      <p:sp>
        <p:nvSpPr>
          <p:cNvPr id="10" name="Rectangle 1">
            <a:extLst>
              <a:ext uri="{FF2B5EF4-FFF2-40B4-BE49-F238E27FC236}">
                <a16:creationId xmlns:a16="http://schemas.microsoft.com/office/drawing/2014/main" id="{B31673EE-2191-4071-8F8F-D3BC059BEA15}"/>
              </a:ext>
            </a:extLst>
          </p:cNvPr>
          <p:cNvSpPr>
            <a:spLocks noGrp="1" noChangeArrowheads="1"/>
          </p:cNvSpPr>
          <p:nvPr>
            <p:ph sz="quarter" idx="14"/>
          </p:nvPr>
        </p:nvSpPr>
        <p:spPr bwMode="auto">
          <a:xfrm>
            <a:off x="421809" y="1789113"/>
            <a:ext cx="4375665" cy="3785652"/>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33B3"/>
                </a:solidFill>
                <a:effectLst/>
                <a:latin typeface="Courier New" panose="02070309020205020404" pitchFamily="49" charset="0"/>
              </a:rPr>
              <a:t>class </a:t>
            </a:r>
            <a:r>
              <a:rPr kumimoji="0" lang="en-US" altLang="en-US" sz="1200" b="0" i="0" u="none" strike="noStrike" cap="none" normalizeH="0" baseline="0">
                <a:ln>
                  <a:noFill/>
                </a:ln>
                <a:solidFill>
                  <a:srgbClr val="000000"/>
                </a:solidFill>
                <a:effectLst/>
                <a:latin typeface="Courier New" panose="02070309020205020404" pitchFamily="49" charset="0"/>
              </a:rPr>
              <a:t>Statistics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a:ln>
                  <a:noFill/>
                </a:ln>
                <a:solidFill>
                  <a:srgbClr val="B200B2"/>
                </a:solidFill>
                <a:effectLst/>
                <a:latin typeface="Courier New" panose="02070309020205020404" pitchFamily="49" charset="0"/>
              </a:rPr>
              <a:t>__</a:t>
            </a:r>
            <a:r>
              <a:rPr kumimoji="0" lang="en-US" altLang="en-US" sz="1200" b="0" i="0" u="none" strike="noStrike" cap="none" normalizeH="0" baseline="0" err="1">
                <a:ln>
                  <a:noFill/>
                </a:ln>
                <a:solidFill>
                  <a:srgbClr val="B200B2"/>
                </a:solidFill>
                <a:effectLst/>
                <a:latin typeface="Courier New" panose="02070309020205020404" pitchFamily="49" charset="0"/>
              </a:rPr>
              <a:t>init</a:t>
            </a:r>
            <a:r>
              <a:rPr kumimoji="0" lang="en-US" altLang="en-US" sz="1200" b="0" i="0" u="none" strike="noStrike" cap="none" normalizeH="0" baseline="0">
                <a:ln>
                  <a:noFill/>
                </a:ln>
                <a:solidFill>
                  <a:srgbClr val="B200B2"/>
                </a:solidFill>
                <a:effectLst/>
                <a:latin typeface="Courier New" panose="02070309020205020404" pitchFamily="49" charset="0"/>
              </a:rPr>
              <a:t>__</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solidFill>
                  <a:srgbClr val="080808"/>
                </a:solidFill>
                <a:latin typeface="Courier New" panose="02070309020205020404" pitchFamily="49" charset="0"/>
              </a:rPr>
              <a:t>        pass</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calc_max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 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 = values</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.max</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33B3"/>
                </a:solidFill>
                <a:effectLst/>
                <a:latin typeface="Courier New" panose="02070309020205020404" pitchFamily="49" charset="0"/>
              </a:rPr>
              <a:t>def </a:t>
            </a:r>
            <a:r>
              <a:rPr kumimoji="0" lang="en-US" altLang="en-US" sz="1200" b="0" i="0" u="none" strike="noStrike" cap="none" normalizeH="0" baseline="0" err="1">
                <a:ln>
                  <a:noFill/>
                </a:ln>
                <a:solidFill>
                  <a:srgbClr val="000000"/>
                </a:solidFill>
                <a:effectLst/>
                <a:latin typeface="Courier New" panose="02070309020205020404" pitchFamily="49" charset="0"/>
              </a:rPr>
              <a:t>calc_min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94558D"/>
                </a:solidFill>
                <a:effectLst/>
                <a:latin typeface="Courier New" panose="02070309020205020404" pitchFamily="49" charset="0"/>
              </a:rPr>
              <a:t>self</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.min</a:t>
            </a:r>
            <a:r>
              <a:rPr kumimoji="0" lang="en-US" altLang="en-US" sz="1200" b="0" i="0" u="none" strike="noStrike" cap="none" normalizeH="0" baseline="0">
                <a:ln>
                  <a:noFill/>
                </a:ln>
                <a:solidFill>
                  <a:srgbClr val="080808"/>
                </a:solidFill>
                <a:effectLst/>
                <a:latin typeface="Courier New" panose="02070309020205020404" pitchFamily="49" charset="0"/>
              </a:rPr>
              <a:t> = </a:t>
            </a:r>
            <a:r>
              <a:rPr kumimoji="0" lang="en-US" altLang="en-US" sz="1200" b="0" i="0" u="none" strike="noStrike" cap="none" normalizeH="0" baseline="0" err="1">
                <a:ln>
                  <a:noFill/>
                </a:ln>
                <a:solidFill>
                  <a:srgbClr val="080808"/>
                </a:solidFill>
                <a:effectLst/>
                <a:latin typeface="Courier New" panose="02070309020205020404" pitchFamily="49" charset="0"/>
              </a:rPr>
              <a:t>np.min</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94558D"/>
                </a:solidFill>
                <a:effectLst/>
                <a:latin typeface="Courier New" panose="02070309020205020404" pitchFamily="49" charset="0"/>
              </a:rPr>
              <a:t>self</a:t>
            </a:r>
            <a:r>
              <a:rPr kumimoji="0" lang="en-US" altLang="en-US" sz="1200" b="0" i="0" u="none" strike="noStrike" cap="none" normalizeH="0" baseline="0" err="1">
                <a:ln>
                  <a:noFill/>
                </a:ln>
                <a:solidFill>
                  <a:srgbClr val="080808"/>
                </a:solidFill>
                <a:effectLst/>
                <a:latin typeface="Courier New" panose="02070309020205020404" pitchFamily="49" charset="0"/>
              </a:rPr>
              <a:t>.values</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033B3"/>
                </a:solidFill>
                <a:effectLst/>
                <a:latin typeface="Courier New" panose="02070309020205020404" pitchFamily="49" charset="0"/>
              </a:rPr>
              <a:t>if </a:t>
            </a:r>
            <a:r>
              <a:rPr kumimoji="0" lang="en-US" altLang="en-US" sz="1200" b="0" i="0" u="none" strike="noStrike" cap="none" normalizeH="0" baseline="0">
                <a:ln>
                  <a:noFill/>
                </a:ln>
                <a:solidFill>
                  <a:srgbClr val="080808"/>
                </a:solidFill>
                <a:effectLst/>
                <a:latin typeface="Courier New" panose="02070309020205020404" pitchFamily="49" charset="0"/>
              </a:rPr>
              <a:t>__name__ == </a:t>
            </a:r>
            <a:r>
              <a:rPr kumimoji="0" lang="en-US" altLang="en-US" sz="1200" b="1" i="0" u="none" strike="noStrike" cap="none" normalizeH="0" baseline="0">
                <a:ln>
                  <a:noFill/>
                </a:ln>
                <a:solidFill>
                  <a:srgbClr val="008080"/>
                </a:solidFill>
                <a:effectLst/>
                <a:latin typeface="Courier New" panose="02070309020205020404" pitchFamily="49" charset="0"/>
              </a:rPr>
              <a:t>'__main__'</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stats = Statistics()</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calc_max</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a:ln>
                  <a:noFill/>
                </a:ln>
                <a:solidFill>
                  <a:srgbClr val="1750EB"/>
                </a:solidFill>
                <a:effectLst/>
                <a:latin typeface="Courier New" panose="02070309020205020404" pitchFamily="49" charset="0"/>
              </a:rPr>
              <a:t>0</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1</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5</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1750EB"/>
                </a:solidFill>
                <a:effectLst/>
                <a:latin typeface="Courier New" panose="02070309020205020404" pitchFamily="49" charset="0"/>
              </a:rPr>
              <a:t>3</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calc_min</a:t>
            </a:r>
            <a:r>
              <a:rPr kumimoji="0" lang="en-US" altLang="en-US" sz="1200" b="0" i="0" u="none" strike="noStrike" cap="none" normalizeH="0" baseline="0">
                <a:ln>
                  <a:noFill/>
                </a:ln>
                <a:solidFill>
                  <a:srgbClr val="080808"/>
                </a:solidFill>
                <a:effectLst/>
                <a:latin typeface="Courier New" panose="02070309020205020404" pitchFamily="49" charset="0"/>
              </a:rPr>
              <a:t>()</a:t>
            </a:r>
            <a:br>
              <a:rPr kumimoji="0" lang="en-US" altLang="en-US" sz="1200" b="0" i="0" u="none" strike="noStrike" cap="none" normalizeH="0" baseline="0">
                <a:ln>
                  <a:noFill/>
                </a:ln>
                <a:solidFill>
                  <a:srgbClr val="080808"/>
                </a:solidFill>
                <a:effectLst/>
                <a:latin typeface="Courier New" panose="02070309020205020404" pitchFamily="49" charset="0"/>
              </a:rPr>
            </a:br>
            <a:br>
              <a:rPr kumimoji="0" lang="en-US" altLang="en-US" sz="1200" b="0" i="0" u="none" strike="noStrike" cap="none" normalizeH="0" baseline="0">
                <a:ln>
                  <a:noFill/>
                </a:ln>
                <a:solidFill>
                  <a:srgbClr val="080808"/>
                </a:solidFill>
                <a:effectLst/>
                <a:latin typeface="Courier New" panose="02070309020205020404" pitchFamily="49" charset="0"/>
              </a:rPr>
            </a:b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a:ln>
                  <a:noFill/>
                </a:ln>
                <a:solidFill>
                  <a:srgbClr val="000080"/>
                </a:solidFill>
                <a:effectLst/>
                <a:latin typeface="Courier New" panose="02070309020205020404" pitchFamily="49" charset="0"/>
              </a:rPr>
              <a:t>print</a:t>
            </a:r>
            <a:r>
              <a:rPr kumimoji="0" lang="en-US" altLang="en-US" sz="1200" b="0" i="0" u="none" strike="noStrike" cap="none" normalizeH="0" baseline="0">
                <a:ln>
                  <a:noFill/>
                </a:ln>
                <a:solidFill>
                  <a:srgbClr val="080808"/>
                </a:solidFill>
                <a:effectLst/>
                <a:latin typeface="Courier New" panose="02070309020205020404" pitchFamily="49" charset="0"/>
              </a:rPr>
              <a:t>(</a:t>
            </a:r>
            <a:r>
              <a:rPr kumimoji="0" lang="en-US" altLang="en-US" sz="1200" b="0" i="0" u="none" strike="noStrike" cap="none" normalizeH="0" baseline="0" err="1">
                <a:ln>
                  <a:noFill/>
                </a:ln>
                <a:solidFill>
                  <a:srgbClr val="080808"/>
                </a:solidFill>
                <a:effectLst/>
                <a:latin typeface="Courier New" panose="02070309020205020404" pitchFamily="49" charset="0"/>
              </a:rPr>
              <a:t>stats.max</a:t>
            </a:r>
            <a:r>
              <a:rPr kumimoji="0" lang="en-US" altLang="en-US" sz="1200" b="0" i="0" u="none" strike="noStrike" cap="none" normalizeH="0" baseline="0">
                <a:ln>
                  <a:noFill/>
                </a:ln>
                <a:solidFill>
                  <a:srgbClr val="080808"/>
                </a:solidFill>
                <a:effectLst/>
                <a:latin typeface="Courier New" panose="02070309020205020404" pitchFamily="49" charset="0"/>
              </a:rPr>
              <a:t>, </a:t>
            </a:r>
            <a:r>
              <a:rPr kumimoji="0" lang="en-US" altLang="en-US" sz="1200" b="0" i="0" u="none" strike="noStrike" cap="none" normalizeH="0" baseline="0" err="1">
                <a:ln>
                  <a:noFill/>
                </a:ln>
                <a:solidFill>
                  <a:srgbClr val="080808"/>
                </a:solidFill>
                <a:effectLst/>
                <a:latin typeface="Courier New" panose="02070309020205020404" pitchFamily="49" charset="0"/>
              </a:rPr>
              <a:t>stats.min</a:t>
            </a:r>
            <a:r>
              <a:rPr kumimoji="0" lang="en-US" altLang="en-US" sz="1200" b="0" i="0" u="none" strike="noStrike" cap="none" normalizeH="0" baseline="0">
                <a:ln>
                  <a:noFill/>
                </a:ln>
                <a:solidFill>
                  <a:srgbClr val="080808"/>
                </a:solidFill>
                <a:effectLst/>
                <a:latin typeface="Courier New" panose="02070309020205020404" pitchFamily="49" charset="0"/>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E6284C1-690B-C5F3-1F32-FB50E79D1F9E}"/>
              </a:ext>
            </a:extLst>
          </p:cNvPr>
          <p:cNvSpPr txBox="1">
            <a:spLocks noChangeArrowheads="1"/>
          </p:cNvSpPr>
          <p:nvPr/>
        </p:nvSpPr>
        <p:spPr bwMode="auto">
          <a:xfrm>
            <a:off x="7092394" y="1905506"/>
            <a:ext cx="4468584" cy="3046988"/>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20000"/>
              </a:lnSpc>
              <a:spcBef>
                <a:spcPts val="200"/>
              </a:spcBef>
              <a:spcAft>
                <a:spcPts val="300"/>
              </a:spcAft>
              <a:buFont typeface="Arial" panose="020B0604020202020204" pitchFamily="34" charset="0"/>
              <a:buNone/>
              <a:defRPr sz="1600" b="0" kern="1200" spc="20" baseline="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300"/>
              </a:spcAft>
              <a:buFont typeface="Arial" panose="020B0604020202020204" pitchFamily="34" charset="0"/>
              <a:buNone/>
              <a:defRPr sz="1600" kern="1200" spc="20" baseline="0">
                <a:solidFill>
                  <a:schemeClr val="tx1"/>
                </a:solidFill>
                <a:latin typeface="+mj-lt"/>
                <a:ea typeface="+mn-ea"/>
                <a:cs typeface="+mn-cs"/>
              </a:defRPr>
            </a:lvl2pPr>
            <a:lvl3pPr marL="216000" indent="-216000" algn="l" defTabSz="914400" rtl="0" eaLnBrk="1" latinLnBrk="0" hangingPunct="1">
              <a:lnSpc>
                <a:spcPct val="120000"/>
              </a:lnSpc>
              <a:spcBef>
                <a:spcPts val="200"/>
              </a:spcBef>
              <a:spcAft>
                <a:spcPts val="300"/>
              </a:spcAft>
              <a:buFont typeface="Wingdings 2" panose="05020102010507070707" pitchFamily="18" charset="2"/>
              <a:buChar char=""/>
              <a:defRPr sz="1600" kern="1200" spc="20" baseline="0">
                <a:solidFill>
                  <a:schemeClr val="tx1"/>
                </a:solidFill>
                <a:latin typeface="+mn-lt"/>
                <a:ea typeface="+mn-ea"/>
                <a:cs typeface="+mn-cs"/>
              </a:defRPr>
            </a:lvl3pPr>
            <a:lvl4pPr marL="432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4pPr>
            <a:lvl5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5pPr>
            <a:lvl6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6pPr>
            <a:lvl7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7pPr>
            <a:lvl8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8pPr>
            <a:lvl9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sz="1200">
                <a:solidFill>
                  <a:srgbClr val="0033B3"/>
                </a:solidFill>
                <a:latin typeface="Courier New" panose="02070309020205020404" pitchFamily="49" charset="0"/>
              </a:rPr>
              <a:t>class </a:t>
            </a:r>
            <a:r>
              <a:rPr lang="en-US" altLang="en-US" sz="1200">
                <a:solidFill>
                  <a:srgbClr val="000000"/>
                </a:solidFill>
                <a:latin typeface="Courier New" panose="02070309020205020404" pitchFamily="49" charset="0"/>
              </a:rPr>
              <a:t>Statistics</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0033B3"/>
                </a:solidFill>
                <a:latin typeface="Courier New" panose="02070309020205020404" pitchFamily="49" charset="0"/>
              </a:rPr>
              <a:t>def </a:t>
            </a:r>
            <a:r>
              <a:rPr lang="en-US" altLang="en-US" sz="1200">
                <a:solidFill>
                  <a:srgbClr val="B200B2"/>
                </a:solidFill>
                <a:latin typeface="Courier New" panose="02070309020205020404" pitchFamily="49" charset="0"/>
              </a:rPr>
              <a:t>__</a:t>
            </a:r>
            <a:r>
              <a:rPr lang="en-US" altLang="en-US" sz="1200" err="1">
                <a:solidFill>
                  <a:srgbClr val="B200B2"/>
                </a:solidFill>
                <a:latin typeface="Courier New" panose="02070309020205020404" pitchFamily="49" charset="0"/>
              </a:rPr>
              <a:t>init</a:t>
            </a:r>
            <a:r>
              <a:rPr lang="en-US" altLang="en-US" sz="1200">
                <a:solidFill>
                  <a:srgbClr val="B200B2"/>
                </a:solidFill>
                <a:latin typeface="Courier New" panose="02070309020205020404" pitchFamily="49" charset="0"/>
              </a:rPr>
              <a:t>__</a:t>
            </a:r>
            <a:r>
              <a:rPr lang="en-US" altLang="en-US" sz="1200">
                <a:solidFill>
                  <a:srgbClr val="080808"/>
                </a:solidFill>
                <a:latin typeface="Courier New" panose="02070309020205020404" pitchFamily="49" charset="0"/>
              </a:rPr>
              <a:t>(</a:t>
            </a:r>
            <a:r>
              <a:rPr lang="en-US" altLang="en-US" sz="1200">
                <a:solidFill>
                  <a:srgbClr val="94558D"/>
                </a:solidFill>
                <a:latin typeface="Courier New" panose="02070309020205020404" pitchFamily="49" charset="0"/>
              </a:rPr>
              <a:t>self, </a:t>
            </a:r>
            <a:r>
              <a:rPr lang="en-US" altLang="en-US" sz="1200">
                <a:solidFill>
                  <a:srgbClr val="080808"/>
                </a:solidFill>
                <a:latin typeface="Courier New" panose="02070309020205020404" pitchFamily="49" charset="0"/>
              </a:rPr>
              <a:t>values):</a:t>
            </a:r>
          </a:p>
          <a:p>
            <a:pPr lvl="0" eaLnBrk="0" fontAlgn="base" hangingPunct="0">
              <a:lnSpc>
                <a:spcPct val="100000"/>
              </a:lnSpc>
              <a:spcBef>
                <a:spcPct val="0"/>
              </a:spcBef>
              <a:spcAft>
                <a:spcPct val="0"/>
              </a:spcAft>
            </a:pPr>
            <a:r>
              <a:rPr lang="en-US" altLang="en-US" sz="1200">
                <a:solidFill>
                  <a:srgbClr val="94558D"/>
                </a:solidFill>
                <a:latin typeface="Courier New" panose="02070309020205020404" pitchFamily="49" charset="0"/>
              </a:rPr>
              <a:t>        </a:t>
            </a:r>
            <a:r>
              <a:rPr lang="en-US" altLang="en-US" sz="1200" err="1">
                <a:solidFill>
                  <a:srgbClr val="94558D"/>
                </a:solidFill>
                <a:latin typeface="Courier New" panose="02070309020205020404" pitchFamily="49" charset="0"/>
              </a:rPr>
              <a:t>self</a:t>
            </a:r>
            <a:r>
              <a:rPr lang="en-US" altLang="en-US" sz="1200" err="1">
                <a:solidFill>
                  <a:srgbClr val="080808"/>
                </a:solidFill>
                <a:latin typeface="Courier New" panose="02070309020205020404" pitchFamily="49" charset="0"/>
              </a:rPr>
              <a:t>.values</a:t>
            </a:r>
            <a:r>
              <a:rPr lang="en-US" altLang="en-US" sz="1200">
                <a:solidFill>
                  <a:srgbClr val="080808"/>
                </a:solidFill>
                <a:latin typeface="Courier New" panose="02070309020205020404" pitchFamily="49" charset="0"/>
              </a:rPr>
              <a:t> = values</a:t>
            </a: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0033B3"/>
                </a:solidFill>
                <a:latin typeface="Courier New" panose="02070309020205020404" pitchFamily="49" charset="0"/>
              </a:rPr>
              <a:t>def </a:t>
            </a:r>
            <a:r>
              <a:rPr lang="en-US" altLang="en-US" sz="1200" err="1">
                <a:solidFill>
                  <a:srgbClr val="000000"/>
                </a:solidFill>
                <a:latin typeface="Courier New" panose="02070309020205020404" pitchFamily="49" charset="0"/>
              </a:rPr>
              <a:t>calc_max</a:t>
            </a:r>
            <a:r>
              <a:rPr lang="en-US" altLang="en-US" sz="1200">
                <a:solidFill>
                  <a:srgbClr val="080808"/>
                </a:solidFill>
                <a:latin typeface="Courier New" panose="02070309020205020404" pitchFamily="49" charset="0"/>
              </a:rPr>
              <a:t>(</a:t>
            </a:r>
            <a:r>
              <a:rPr lang="en-US" altLang="en-US" sz="1200">
                <a:solidFill>
                  <a:srgbClr val="94558D"/>
                </a:solidFill>
                <a:latin typeface="Courier New" panose="02070309020205020404" pitchFamily="49" charset="0"/>
              </a:rPr>
              <a:t>self</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94558D"/>
                </a:solidFill>
                <a:latin typeface="Courier New" panose="02070309020205020404" pitchFamily="49" charset="0"/>
              </a:rPr>
              <a:t>return </a:t>
            </a:r>
            <a:r>
              <a:rPr lang="en-US" altLang="en-US" sz="1200" err="1">
                <a:solidFill>
                  <a:srgbClr val="080808"/>
                </a:solidFill>
                <a:latin typeface="Courier New" panose="02070309020205020404" pitchFamily="49" charset="0"/>
              </a:rPr>
              <a:t>np.max</a:t>
            </a:r>
            <a:r>
              <a:rPr lang="en-US" altLang="en-US" sz="1200">
                <a:solidFill>
                  <a:srgbClr val="080808"/>
                </a:solidFill>
                <a:latin typeface="Courier New" panose="02070309020205020404" pitchFamily="49" charset="0"/>
              </a:rPr>
              <a:t>(</a:t>
            </a:r>
            <a:r>
              <a:rPr lang="en-US" altLang="en-US" sz="1200" err="1">
                <a:solidFill>
                  <a:srgbClr val="94558D"/>
                </a:solidFill>
                <a:latin typeface="Courier New" panose="02070309020205020404" pitchFamily="49" charset="0"/>
              </a:rPr>
              <a:t>self</a:t>
            </a:r>
            <a:r>
              <a:rPr lang="en-US" altLang="en-US" sz="1200" err="1">
                <a:solidFill>
                  <a:srgbClr val="080808"/>
                </a:solidFill>
                <a:latin typeface="Courier New" panose="02070309020205020404" pitchFamily="49" charset="0"/>
              </a:rPr>
              <a:t>.values</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0033B3"/>
                </a:solidFill>
                <a:latin typeface="Courier New" panose="02070309020205020404" pitchFamily="49" charset="0"/>
              </a:rPr>
              <a:t>def </a:t>
            </a:r>
            <a:r>
              <a:rPr lang="en-US" altLang="en-US" sz="1200" err="1">
                <a:solidFill>
                  <a:srgbClr val="000000"/>
                </a:solidFill>
                <a:latin typeface="Courier New" panose="02070309020205020404" pitchFamily="49" charset="0"/>
              </a:rPr>
              <a:t>calc_min</a:t>
            </a:r>
            <a:r>
              <a:rPr lang="en-US" altLang="en-US" sz="1200">
                <a:solidFill>
                  <a:srgbClr val="080808"/>
                </a:solidFill>
                <a:latin typeface="Courier New" panose="02070309020205020404" pitchFamily="49" charset="0"/>
              </a:rPr>
              <a:t>(</a:t>
            </a:r>
            <a:r>
              <a:rPr lang="en-US" altLang="en-US" sz="1200">
                <a:solidFill>
                  <a:srgbClr val="94558D"/>
                </a:solidFill>
                <a:latin typeface="Courier New" panose="02070309020205020404" pitchFamily="49" charset="0"/>
              </a:rPr>
              <a:t>self</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94558D"/>
                </a:solidFill>
                <a:latin typeface="Courier New" panose="02070309020205020404" pitchFamily="49" charset="0"/>
              </a:rPr>
              <a:t>return </a:t>
            </a:r>
            <a:r>
              <a:rPr lang="en-US" altLang="en-US" sz="1200" err="1">
                <a:solidFill>
                  <a:srgbClr val="080808"/>
                </a:solidFill>
                <a:latin typeface="Courier New" panose="02070309020205020404" pitchFamily="49" charset="0"/>
              </a:rPr>
              <a:t>np.min</a:t>
            </a:r>
            <a:r>
              <a:rPr lang="en-US" altLang="en-US" sz="1200">
                <a:solidFill>
                  <a:srgbClr val="080808"/>
                </a:solidFill>
                <a:latin typeface="Courier New" panose="02070309020205020404" pitchFamily="49" charset="0"/>
              </a:rPr>
              <a:t>(</a:t>
            </a:r>
            <a:r>
              <a:rPr lang="en-US" altLang="en-US" sz="1200" err="1">
                <a:solidFill>
                  <a:srgbClr val="94558D"/>
                </a:solidFill>
                <a:latin typeface="Courier New" panose="02070309020205020404" pitchFamily="49" charset="0"/>
              </a:rPr>
              <a:t>self</a:t>
            </a:r>
            <a:r>
              <a:rPr lang="en-US" altLang="en-US" sz="1200" err="1">
                <a:solidFill>
                  <a:srgbClr val="080808"/>
                </a:solidFill>
                <a:latin typeface="Courier New" panose="02070309020205020404" pitchFamily="49" charset="0"/>
              </a:rPr>
              <a:t>.values</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r>
              <a:rPr lang="en-US" altLang="en-US" sz="1200">
                <a:solidFill>
                  <a:srgbClr val="0033B3"/>
                </a:solidFill>
                <a:latin typeface="Courier New" panose="02070309020205020404" pitchFamily="49" charset="0"/>
              </a:rPr>
              <a:t>if </a:t>
            </a:r>
            <a:r>
              <a:rPr lang="en-US" altLang="en-US" sz="1200">
                <a:solidFill>
                  <a:srgbClr val="080808"/>
                </a:solidFill>
                <a:latin typeface="Courier New" panose="02070309020205020404" pitchFamily="49" charset="0"/>
              </a:rPr>
              <a:t>__name__ == </a:t>
            </a:r>
            <a:r>
              <a:rPr lang="en-US" altLang="en-US" sz="1200" b="1">
                <a:solidFill>
                  <a:srgbClr val="008080"/>
                </a:solidFill>
                <a:latin typeface="Courier New" panose="02070309020205020404" pitchFamily="49" charset="0"/>
              </a:rPr>
              <a:t>'__main__'</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stats = Statistics([</a:t>
            </a:r>
            <a:r>
              <a:rPr lang="en-US" altLang="en-US" sz="1200">
                <a:solidFill>
                  <a:srgbClr val="1750EB"/>
                </a:solidFill>
                <a:latin typeface="Courier New" panose="02070309020205020404" pitchFamily="49" charset="0"/>
              </a:rPr>
              <a:t>0</a:t>
            </a:r>
            <a:r>
              <a:rPr lang="en-US" altLang="en-US" sz="1200">
                <a:solidFill>
                  <a:srgbClr val="080808"/>
                </a:solidFill>
                <a:latin typeface="Courier New" panose="02070309020205020404" pitchFamily="49" charset="0"/>
              </a:rPr>
              <a:t>, </a:t>
            </a:r>
            <a:r>
              <a:rPr lang="en-US" altLang="en-US" sz="1200">
                <a:solidFill>
                  <a:srgbClr val="1750EB"/>
                </a:solidFill>
                <a:latin typeface="Courier New" panose="02070309020205020404" pitchFamily="49" charset="0"/>
              </a:rPr>
              <a:t>1</a:t>
            </a:r>
            <a:r>
              <a:rPr lang="en-US" altLang="en-US" sz="1200">
                <a:solidFill>
                  <a:srgbClr val="080808"/>
                </a:solidFill>
                <a:latin typeface="Courier New" panose="02070309020205020404" pitchFamily="49" charset="0"/>
              </a:rPr>
              <a:t>, </a:t>
            </a:r>
            <a:r>
              <a:rPr lang="en-US" altLang="en-US" sz="1200">
                <a:solidFill>
                  <a:srgbClr val="1750EB"/>
                </a:solidFill>
                <a:latin typeface="Courier New" panose="02070309020205020404" pitchFamily="49" charset="0"/>
              </a:rPr>
              <a:t>5</a:t>
            </a:r>
            <a:r>
              <a:rPr lang="en-US" altLang="en-US" sz="1200">
                <a:solidFill>
                  <a:srgbClr val="080808"/>
                </a:solidFill>
                <a:latin typeface="Courier New" panose="02070309020205020404" pitchFamily="49" charset="0"/>
              </a:rPr>
              <a:t>, -</a:t>
            </a:r>
            <a:r>
              <a:rPr lang="en-US" altLang="en-US" sz="1200">
                <a:solidFill>
                  <a:srgbClr val="1750EB"/>
                </a:solidFill>
                <a:latin typeface="Courier New" panose="02070309020205020404" pitchFamily="49" charset="0"/>
              </a:rPr>
              <a:t>3</a:t>
            </a:r>
            <a:r>
              <a:rPr lang="en-US" altLang="en-US" sz="1200">
                <a:solidFill>
                  <a:srgbClr val="080808"/>
                </a:solidFill>
                <a:latin typeface="Courier New" panose="02070309020205020404" pitchFamily="49" charset="0"/>
              </a:rPr>
              <a:t>])</a:t>
            </a:r>
            <a:br>
              <a:rPr lang="en-US" altLang="en-US" sz="1200">
                <a:solidFill>
                  <a:srgbClr val="080808"/>
                </a:solidFill>
                <a:latin typeface="Courier New" panose="02070309020205020404" pitchFamily="49" charset="0"/>
              </a:rPr>
            </a:br>
            <a:br>
              <a:rPr lang="en-US" altLang="en-US" sz="1200">
                <a:solidFill>
                  <a:srgbClr val="080808"/>
                </a:solidFill>
                <a:latin typeface="Courier New" panose="02070309020205020404" pitchFamily="49" charset="0"/>
              </a:rPr>
            </a:br>
            <a:r>
              <a:rPr lang="en-US" altLang="en-US" sz="1200">
                <a:solidFill>
                  <a:srgbClr val="080808"/>
                </a:solidFill>
                <a:latin typeface="Courier New" panose="02070309020205020404" pitchFamily="49" charset="0"/>
              </a:rPr>
              <a:t>    </a:t>
            </a:r>
            <a:r>
              <a:rPr lang="en-US" altLang="en-US" sz="1200">
                <a:solidFill>
                  <a:srgbClr val="000080"/>
                </a:solidFill>
                <a:latin typeface="Courier New" panose="02070309020205020404" pitchFamily="49" charset="0"/>
              </a:rPr>
              <a:t>print</a:t>
            </a:r>
            <a:r>
              <a:rPr lang="en-US" altLang="en-US" sz="1200">
                <a:solidFill>
                  <a:srgbClr val="080808"/>
                </a:solidFill>
                <a:latin typeface="Courier New" panose="02070309020205020404" pitchFamily="49" charset="0"/>
              </a:rPr>
              <a:t>(</a:t>
            </a:r>
            <a:r>
              <a:rPr lang="en-US" altLang="en-US" sz="1200" err="1">
                <a:solidFill>
                  <a:srgbClr val="080808"/>
                </a:solidFill>
                <a:latin typeface="Courier New" panose="02070309020205020404" pitchFamily="49" charset="0"/>
              </a:rPr>
              <a:t>stats.calc_max</a:t>
            </a:r>
            <a:r>
              <a:rPr lang="en-US" altLang="en-US" sz="1200">
                <a:solidFill>
                  <a:srgbClr val="080808"/>
                </a:solidFill>
                <a:latin typeface="Courier New" panose="02070309020205020404" pitchFamily="49" charset="0"/>
              </a:rPr>
              <a:t>(), </a:t>
            </a:r>
            <a:r>
              <a:rPr lang="en-US" altLang="en-US" sz="1200" err="1">
                <a:solidFill>
                  <a:srgbClr val="080808"/>
                </a:solidFill>
                <a:latin typeface="Courier New" panose="02070309020205020404" pitchFamily="49" charset="0"/>
              </a:rPr>
              <a:t>stats.calc_min</a:t>
            </a:r>
            <a:r>
              <a:rPr lang="en-US" altLang="en-US" sz="1200">
                <a:solidFill>
                  <a:srgbClr val="080808"/>
                </a:solidFill>
                <a:latin typeface="Courier New" panose="02070309020205020404" pitchFamily="49" charset="0"/>
              </a:rPr>
              <a:t>())</a:t>
            </a:r>
            <a:endParaRPr lang="en-US" altLang="en-US" sz="2800">
              <a:latin typeface="Arial" panose="020B0604020202020204" pitchFamily="34" charset="0"/>
            </a:endParaRPr>
          </a:p>
        </p:txBody>
      </p:sp>
      <p:sp>
        <p:nvSpPr>
          <p:cNvPr id="4" name="TextBox 3">
            <a:extLst>
              <a:ext uri="{FF2B5EF4-FFF2-40B4-BE49-F238E27FC236}">
                <a16:creationId xmlns:a16="http://schemas.microsoft.com/office/drawing/2014/main" id="{E8D9FC61-B809-F211-358A-7D7F93FE20D0}"/>
              </a:ext>
            </a:extLst>
          </p:cNvPr>
          <p:cNvSpPr txBox="1"/>
          <p:nvPr/>
        </p:nvSpPr>
        <p:spPr>
          <a:xfrm>
            <a:off x="7021002" y="1628507"/>
            <a:ext cx="47645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D4D4D"/>
                </a:solidFill>
                <a:effectLst/>
                <a:uLnTx/>
                <a:uFillTx/>
                <a:latin typeface="AA Zuehlke"/>
                <a:ea typeface="+mn-ea"/>
                <a:cs typeface="+mn-cs"/>
              </a:rPr>
              <a:t>Better:</a:t>
            </a:r>
          </a:p>
        </p:txBody>
      </p:sp>
    </p:spTree>
    <p:extLst>
      <p:ext uri="{BB962C8B-B14F-4D97-AF65-F5344CB8AC3E}">
        <p14:creationId xmlns:p14="http://schemas.microsoft.com/office/powerpoint/2010/main" val="109627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Code Smells (Readability)</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p:txBody>
          <a:bodyPr/>
          <a:lstStyle/>
          <a:p>
            <a:r>
              <a:rPr lang="en-US"/>
              <a:t>Open </a:t>
            </a:r>
            <a:r>
              <a:rPr lang="en-US" dirty="0"/>
              <a:t>src</a:t>
            </a:r>
            <a:r>
              <a:rPr lang="en-US"/>
              <a:t>/exercises/</a:t>
            </a:r>
            <a:r>
              <a:rPr lang="en-US" dirty="0"/>
              <a:t>shapegroup</a:t>
            </a:r>
            <a:r>
              <a:rPr lang="en-US"/>
              <a:t>.py</a:t>
            </a:r>
          </a:p>
          <a:p>
            <a:r>
              <a:rPr lang="en-US"/>
              <a:t>Identify any code smells and try to improve the existing code</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1888353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5"/>
            <a:ext cx="4389375" cy="4662246"/>
          </a:xfrm>
        </p:spPr>
        <p:txBody>
          <a:bodyPr/>
          <a:lstStyle/>
          <a:p>
            <a:r>
              <a:rPr lang="en-US" sz="1800"/>
              <a:t>Long methods</a:t>
            </a:r>
          </a:p>
          <a:p>
            <a:r>
              <a:rPr lang="en-US" sz="1800"/>
              <a:t>Bad &amp; redundant comments</a:t>
            </a:r>
          </a:p>
          <a:p>
            <a:r>
              <a:rPr lang="en-US" sz="1800"/>
              <a:t>Bad variable/method naming</a:t>
            </a:r>
          </a:p>
          <a:p>
            <a:r>
              <a:rPr lang="en-US" sz="1800"/>
              <a:t>Too many function arguments</a:t>
            </a:r>
          </a:p>
          <a:p>
            <a:r>
              <a:rPr lang="en-US" sz="1800"/>
              <a:t>Conditional complexity</a:t>
            </a:r>
          </a:p>
          <a:p>
            <a:r>
              <a:rPr lang="en-US" sz="1800"/>
              <a:t>Deeply nested control flow </a:t>
            </a:r>
          </a:p>
          <a:p>
            <a:r>
              <a:rPr lang="en-US" sz="1800"/>
              <a:t>Cyclomatic complexity</a:t>
            </a:r>
          </a:p>
          <a:p>
            <a:r>
              <a:rPr lang="en-US" sz="1800"/>
              <a:t>Temporary fields</a:t>
            </a:r>
          </a:p>
          <a:p>
            <a:r>
              <a:rPr lang="en-US" sz="1800"/>
              <a:t>Side effects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7" name="Rectangle 1">
            <a:extLst>
              <a:ext uri="{FF2B5EF4-FFF2-40B4-BE49-F238E27FC236}">
                <a16:creationId xmlns:a16="http://schemas.microsoft.com/office/drawing/2014/main" id="{3022C058-882F-81A3-A7FA-4C7E88867B05}"/>
              </a:ext>
            </a:extLst>
          </p:cNvPr>
          <p:cNvSpPr txBox="1">
            <a:spLocks noChangeArrowheads="1"/>
          </p:cNvSpPr>
          <p:nvPr/>
        </p:nvSpPr>
        <p:spPr bwMode="auto">
          <a:xfrm>
            <a:off x="661046" y="1937409"/>
            <a:ext cx="5566138" cy="371294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500">
                <a:solidFill>
                  <a:srgbClr val="0033B3"/>
                </a:solidFill>
                <a:effectLst/>
                <a:latin typeface="Courier New" panose="02070309020205020404" pitchFamily="49" charset="0"/>
                <a:cs typeface="Courier New" panose="02070309020205020404" pitchFamily="49" charset="0"/>
              </a:rPr>
              <a:t>def </a:t>
            </a:r>
            <a:r>
              <a:rPr lang="en-SG" sz="1500" err="1">
                <a:solidFill>
                  <a:srgbClr val="00627A"/>
                </a:solidFill>
                <a:effectLst/>
                <a:latin typeface="Courier New" panose="02070309020205020404" pitchFamily="49" charset="0"/>
                <a:cs typeface="Courier New" panose="02070309020205020404" pitchFamily="49" charset="0"/>
              </a:rPr>
              <a:t>process_item</a:t>
            </a:r>
            <a:r>
              <a:rPr lang="en-SG" sz="1500">
                <a:solidFill>
                  <a:srgbClr val="080808"/>
                </a:solidFill>
                <a:effectLst/>
                <a:latin typeface="Courier New" panose="02070309020205020404" pitchFamily="49" charset="0"/>
                <a:cs typeface="Courier New" panose="02070309020205020404" pitchFamily="49" charset="0"/>
              </a:rPr>
              <a:t>(item, threshold, divisor, multiplier, accumulator):</a:t>
            </a:r>
            <a:br>
              <a:rPr lang="en-SG" sz="1500" i="1">
                <a:solidFill>
                  <a:srgbClr val="8C8C8C"/>
                </a:solidFill>
                <a:effectLst/>
                <a:latin typeface="Courier New" panose="02070309020205020404" pitchFamily="49" charset="0"/>
                <a:cs typeface="Courier New" panose="02070309020205020404" pitchFamily="49" charset="0"/>
              </a:rPr>
            </a:br>
            <a:r>
              <a:rPr lang="en-SG" sz="1500" i="1">
                <a:solidFill>
                  <a:srgbClr val="8C8C8C"/>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&gt; threshold:</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 divisor == </a:t>
            </a:r>
            <a:r>
              <a:rPr lang="en-SG" sz="1500">
                <a:solidFill>
                  <a:srgbClr val="1750EB"/>
                </a:solidFill>
                <a:effectLst/>
                <a:latin typeface="Courier New" panose="02070309020205020404" pitchFamily="49" charset="0"/>
                <a:cs typeface="Courier New" panose="02070309020205020404" pitchFamily="49" charset="0"/>
              </a:rPr>
              <a:t>0</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&lt; threshold * </a:t>
            </a:r>
            <a:r>
              <a:rPr lang="en-SG" sz="1500">
                <a:solidFill>
                  <a:srgbClr val="1750EB"/>
                </a:solidFill>
                <a:effectLst/>
                <a:latin typeface="Courier New" panose="02070309020205020404" pitchFamily="49" charset="0"/>
                <a:cs typeface="Courier New" panose="02070309020205020404" pitchFamily="49" charset="0"/>
              </a:rPr>
              <a:t>2</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00"/>
                </a:solidFill>
                <a:effectLst/>
                <a:latin typeface="Courier New" panose="02070309020205020404" pitchFamily="49" charset="0"/>
                <a:cs typeface="Courier New" panose="02070309020205020404" pitchFamily="49" charset="0"/>
              </a:rPr>
              <a:t>result </a:t>
            </a:r>
            <a:r>
              <a:rPr lang="en-SG" sz="1500">
                <a:solidFill>
                  <a:srgbClr val="080808"/>
                </a:solidFill>
                <a:effectLst/>
                <a:latin typeface="Courier New" panose="02070309020205020404" pitchFamily="49" charset="0"/>
                <a:cs typeface="Courier New" panose="02070309020205020404" pitchFamily="49" charset="0"/>
              </a:rPr>
              <a:t>= item * multiplier</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accumulator += </a:t>
            </a:r>
            <a:r>
              <a:rPr lang="en-SG" sz="1500">
                <a:solidFill>
                  <a:srgbClr val="000000"/>
                </a:solidFill>
                <a:effectLst/>
                <a:latin typeface="Courier New" panose="02070309020205020404" pitchFamily="49" charset="0"/>
                <a:cs typeface="Courier New" panose="02070309020205020404" pitchFamily="49" charset="0"/>
              </a:rPr>
              <a:t>result</a:t>
            </a:r>
            <a:br>
              <a:rPr lang="en-SG" sz="1500">
                <a:solidFill>
                  <a:srgbClr val="000000"/>
                </a:solidFill>
                <a:effectLst/>
                <a:latin typeface="Courier New" panose="02070309020205020404" pitchFamily="49" charset="0"/>
                <a:cs typeface="Courier New" panose="02070309020205020404" pitchFamily="49" charset="0"/>
              </a:rPr>
            </a:br>
            <a:r>
              <a:rPr lang="en-SG" sz="1500">
                <a:solidFill>
                  <a:srgbClr val="000000"/>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"Processing completed"</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value too large"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is not divisible by the divisor"</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is not greater than the threshold"</a:t>
            </a:r>
            <a:r>
              <a:rPr lang="en-SG" sz="1500">
                <a:solidFill>
                  <a:srgbClr val="08080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1822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3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5"/>
            <a:ext cx="4389375" cy="4662246"/>
          </a:xfrm>
        </p:spPr>
        <p:txBody>
          <a:bodyPr/>
          <a:lstStyle/>
          <a:p>
            <a:r>
              <a:rPr lang="en-US" sz="1800"/>
              <a:t>Long methods</a:t>
            </a:r>
          </a:p>
          <a:p>
            <a:r>
              <a:rPr lang="en-US" sz="1800"/>
              <a:t>Bad &amp; redundant comments</a:t>
            </a:r>
          </a:p>
          <a:p>
            <a:r>
              <a:rPr lang="en-US" sz="1800"/>
              <a:t>Bad variable/method naming</a:t>
            </a:r>
          </a:p>
          <a:p>
            <a:r>
              <a:rPr lang="en-US" sz="1800">
                <a:solidFill>
                  <a:schemeClr val="accent1"/>
                </a:solidFill>
              </a:rPr>
              <a:t>Too many function arguments</a:t>
            </a:r>
          </a:p>
          <a:p>
            <a:r>
              <a:rPr lang="en-US" sz="1800"/>
              <a:t>Conditional complexity</a:t>
            </a:r>
          </a:p>
          <a:p>
            <a:r>
              <a:rPr lang="en-US" sz="1800">
                <a:solidFill>
                  <a:schemeClr val="accent1"/>
                </a:solidFill>
              </a:rPr>
              <a:t>Deeply nested control flow </a:t>
            </a:r>
          </a:p>
          <a:p>
            <a:r>
              <a:rPr lang="en-US" sz="1800"/>
              <a:t>Cyclomatic complexity</a:t>
            </a:r>
          </a:p>
          <a:p>
            <a:r>
              <a:rPr lang="en-US" sz="1800"/>
              <a:t>Temporary fields</a:t>
            </a:r>
          </a:p>
          <a:p>
            <a:r>
              <a:rPr lang="en-US" sz="1800">
                <a:solidFill>
                  <a:schemeClr val="accent1"/>
                </a:solidFill>
              </a:rPr>
              <a:t>Side effects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8" name="Rectangle 1">
            <a:extLst>
              <a:ext uri="{FF2B5EF4-FFF2-40B4-BE49-F238E27FC236}">
                <a16:creationId xmlns:a16="http://schemas.microsoft.com/office/drawing/2014/main" id="{8FCE02AD-C5A9-F479-225F-C8999E1F470E}"/>
              </a:ext>
            </a:extLst>
          </p:cNvPr>
          <p:cNvSpPr txBox="1">
            <a:spLocks noChangeArrowheads="1"/>
          </p:cNvSpPr>
          <p:nvPr/>
        </p:nvSpPr>
        <p:spPr bwMode="auto">
          <a:xfrm>
            <a:off x="661046" y="1937409"/>
            <a:ext cx="5566138" cy="371294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500">
                <a:solidFill>
                  <a:srgbClr val="0033B3"/>
                </a:solidFill>
                <a:effectLst/>
                <a:latin typeface="Courier New" panose="02070309020205020404" pitchFamily="49" charset="0"/>
                <a:cs typeface="Courier New" panose="02070309020205020404" pitchFamily="49" charset="0"/>
              </a:rPr>
              <a:t>def </a:t>
            </a:r>
            <a:r>
              <a:rPr lang="en-SG" sz="1500" err="1">
                <a:solidFill>
                  <a:srgbClr val="00627A"/>
                </a:solidFill>
                <a:effectLst/>
                <a:latin typeface="Courier New" panose="02070309020205020404" pitchFamily="49" charset="0"/>
                <a:cs typeface="Courier New" panose="02070309020205020404" pitchFamily="49" charset="0"/>
              </a:rPr>
              <a:t>process_item</a:t>
            </a:r>
            <a:r>
              <a:rPr lang="en-SG" sz="1500">
                <a:solidFill>
                  <a:srgbClr val="080808"/>
                </a:solidFill>
                <a:effectLst/>
                <a:latin typeface="Courier New" panose="02070309020205020404" pitchFamily="49" charset="0"/>
                <a:cs typeface="Courier New" panose="02070309020205020404" pitchFamily="49" charset="0"/>
              </a:rPr>
              <a:t>(item, threshold, divisor, multiplier, accumulator):</a:t>
            </a:r>
            <a:br>
              <a:rPr lang="en-SG" sz="1500" i="1">
                <a:solidFill>
                  <a:srgbClr val="8C8C8C"/>
                </a:solidFill>
                <a:effectLst/>
                <a:latin typeface="Courier New" panose="02070309020205020404" pitchFamily="49" charset="0"/>
                <a:cs typeface="Courier New" panose="02070309020205020404" pitchFamily="49" charset="0"/>
              </a:rPr>
            </a:br>
            <a:r>
              <a:rPr lang="en-SG" sz="1500" i="1">
                <a:solidFill>
                  <a:srgbClr val="8C8C8C"/>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&gt; threshold:</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 divisor == </a:t>
            </a:r>
            <a:r>
              <a:rPr lang="en-SG" sz="1500">
                <a:solidFill>
                  <a:srgbClr val="1750EB"/>
                </a:solidFill>
                <a:effectLst/>
                <a:latin typeface="Courier New" panose="02070309020205020404" pitchFamily="49" charset="0"/>
                <a:cs typeface="Courier New" panose="02070309020205020404" pitchFamily="49" charset="0"/>
              </a:rPr>
              <a:t>0</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a:t>
            </a:r>
            <a:r>
              <a:rPr lang="en-SG" sz="1500">
                <a:solidFill>
                  <a:srgbClr val="080808"/>
                </a:solidFill>
                <a:effectLst/>
                <a:latin typeface="Courier New" panose="02070309020205020404" pitchFamily="49" charset="0"/>
                <a:cs typeface="Courier New" panose="02070309020205020404" pitchFamily="49" charset="0"/>
              </a:rPr>
              <a:t>item &lt; threshold * </a:t>
            </a:r>
            <a:r>
              <a:rPr lang="en-SG" sz="1500">
                <a:solidFill>
                  <a:srgbClr val="1750EB"/>
                </a:solidFill>
                <a:effectLst/>
                <a:latin typeface="Courier New" panose="02070309020205020404" pitchFamily="49" charset="0"/>
                <a:cs typeface="Courier New" panose="02070309020205020404" pitchFamily="49" charset="0"/>
              </a:rPr>
              <a:t>2</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00"/>
                </a:solidFill>
                <a:effectLst/>
                <a:latin typeface="Courier New" panose="02070309020205020404" pitchFamily="49" charset="0"/>
                <a:cs typeface="Courier New" panose="02070309020205020404" pitchFamily="49" charset="0"/>
              </a:rPr>
              <a:t>result </a:t>
            </a:r>
            <a:r>
              <a:rPr lang="en-SG" sz="1500">
                <a:solidFill>
                  <a:srgbClr val="080808"/>
                </a:solidFill>
                <a:effectLst/>
                <a:latin typeface="Courier New" panose="02070309020205020404" pitchFamily="49" charset="0"/>
                <a:cs typeface="Courier New" panose="02070309020205020404" pitchFamily="49" charset="0"/>
              </a:rPr>
              <a:t>= item * multiplier</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accumulator += </a:t>
            </a:r>
            <a:r>
              <a:rPr lang="en-SG" sz="1500">
                <a:solidFill>
                  <a:srgbClr val="000000"/>
                </a:solidFill>
                <a:effectLst/>
                <a:latin typeface="Courier New" panose="02070309020205020404" pitchFamily="49" charset="0"/>
                <a:cs typeface="Courier New" panose="02070309020205020404" pitchFamily="49" charset="0"/>
              </a:rPr>
              <a:t>result</a:t>
            </a:r>
            <a:br>
              <a:rPr lang="en-SG" sz="1500">
                <a:solidFill>
                  <a:srgbClr val="000000"/>
                </a:solidFill>
                <a:effectLst/>
                <a:latin typeface="Courier New" panose="02070309020205020404" pitchFamily="49" charset="0"/>
                <a:cs typeface="Courier New" panose="02070309020205020404" pitchFamily="49" charset="0"/>
              </a:rPr>
            </a:br>
            <a:r>
              <a:rPr lang="en-SG" sz="1500">
                <a:solidFill>
                  <a:srgbClr val="000000"/>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"Processing completed"</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value too large"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is not divisible by the divisor"</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else</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is not greater than the threshold"</a:t>
            </a:r>
            <a:r>
              <a:rPr lang="en-SG" sz="1500">
                <a:solidFill>
                  <a:srgbClr val="080808"/>
                </a:solidFill>
                <a:effectLst/>
                <a:latin typeface="Courier New" panose="02070309020205020404" pitchFamily="49" charset="0"/>
                <a:cs typeface="Courier New" panose="02070309020205020404" pitchFamily="49" charset="0"/>
              </a:rPr>
              <a:t>)</a:t>
            </a:r>
          </a:p>
        </p:txBody>
      </p:sp>
      <p:sp>
        <p:nvSpPr>
          <p:cNvPr id="10" name="Rectangle 1">
            <a:extLst>
              <a:ext uri="{FF2B5EF4-FFF2-40B4-BE49-F238E27FC236}">
                <a16:creationId xmlns:a16="http://schemas.microsoft.com/office/drawing/2014/main" id="{87C264F1-16BC-69D8-CC9B-8C13C0841E5C}"/>
              </a:ext>
            </a:extLst>
          </p:cNvPr>
          <p:cNvSpPr txBox="1">
            <a:spLocks noChangeArrowheads="1"/>
          </p:cNvSpPr>
          <p:nvPr/>
        </p:nvSpPr>
        <p:spPr bwMode="auto">
          <a:xfrm>
            <a:off x="6705728" y="1909995"/>
            <a:ext cx="4829215" cy="3712940"/>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500">
                <a:solidFill>
                  <a:srgbClr val="0033B3"/>
                </a:solidFill>
                <a:effectLst/>
                <a:latin typeface="Courier New" panose="02070309020205020404" pitchFamily="49" charset="0"/>
                <a:cs typeface="Courier New" panose="02070309020205020404" pitchFamily="49" charset="0"/>
              </a:rPr>
              <a:t>def </a:t>
            </a:r>
            <a:r>
              <a:rPr lang="en-SG" sz="1500" err="1">
                <a:solidFill>
                  <a:srgbClr val="00627A"/>
                </a:solidFill>
                <a:effectLst/>
                <a:latin typeface="Courier New" panose="02070309020205020404" pitchFamily="49" charset="0"/>
                <a:cs typeface="Courier New" panose="02070309020205020404" pitchFamily="49" charset="0"/>
              </a:rPr>
              <a:t>process_item</a:t>
            </a:r>
            <a:r>
              <a:rPr lang="en-SG" sz="1500">
                <a:solidFill>
                  <a:srgbClr val="080808"/>
                </a:solidFill>
                <a:effectLst/>
                <a:latin typeface="Courier New" panose="02070309020205020404" pitchFamily="49" charset="0"/>
                <a:cs typeface="Courier New" panose="02070309020205020404" pitchFamily="49" charset="0"/>
              </a:rPr>
              <a:t>(item, threshold, divisor, multiplier):</a:t>
            </a:r>
            <a:br>
              <a:rPr lang="en-SG" sz="1500">
                <a:solidFill>
                  <a:srgbClr val="080808"/>
                </a:solidFill>
                <a:effectLst/>
                <a:latin typeface="Courier New" panose="02070309020205020404" pitchFamily="49" charset="0"/>
                <a:cs typeface="Courier New" panose="02070309020205020404" pitchFamily="49" charset="0"/>
              </a:rPr>
            </a:br>
            <a:br>
              <a:rPr lang="en-SG" sz="1500" i="1">
                <a:solidFill>
                  <a:srgbClr val="8C8C8C"/>
                </a:solidFill>
                <a:effectLst/>
                <a:latin typeface="Courier New" panose="02070309020205020404" pitchFamily="49" charset="0"/>
                <a:cs typeface="Courier New" panose="02070309020205020404" pitchFamily="49" charset="0"/>
              </a:rPr>
            </a:br>
            <a:r>
              <a:rPr lang="en-SG" sz="1500" i="1">
                <a:solidFill>
                  <a:srgbClr val="8C8C8C"/>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if not </a:t>
            </a:r>
            <a:r>
              <a:rPr lang="en-SG" sz="1500" err="1">
                <a:solidFill>
                  <a:srgbClr val="080808"/>
                </a:solidFill>
                <a:effectLst/>
                <a:latin typeface="Courier New" panose="02070309020205020404" pitchFamily="49" charset="0"/>
                <a:cs typeface="Courier New" panose="02070309020205020404" pitchFamily="49" charset="0"/>
              </a:rPr>
              <a:t>is_valid_item</a:t>
            </a:r>
            <a:r>
              <a:rPr lang="en-SG" sz="1500">
                <a:solidFill>
                  <a:srgbClr val="080808"/>
                </a:solidFill>
                <a:effectLst/>
                <a:latin typeface="Courier New" panose="02070309020205020404" pitchFamily="49" charset="0"/>
                <a:cs typeface="Courier New" panose="02070309020205020404" pitchFamily="49" charset="0"/>
              </a:rPr>
              <a:t>(item, threshold, divisor):</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"Item is invalid"</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return</a:t>
            </a:r>
            <a:br>
              <a:rPr lang="en-SG" sz="1500">
                <a:solidFill>
                  <a:srgbClr val="0033B3"/>
                </a:solidFill>
                <a:effectLst/>
                <a:latin typeface="Courier New" panose="02070309020205020404" pitchFamily="49" charset="0"/>
                <a:cs typeface="Courier New" panose="02070309020205020404" pitchFamily="49" charset="0"/>
              </a:rPr>
            </a:br>
            <a:br>
              <a:rPr lang="en-SG" sz="1500">
                <a:solidFill>
                  <a:srgbClr val="0033B3"/>
                </a:solidFill>
                <a:effectLst/>
                <a:latin typeface="Courier New" panose="02070309020205020404" pitchFamily="49" charset="0"/>
                <a:cs typeface="Courier New" panose="02070309020205020404" pitchFamily="49" charset="0"/>
              </a:rPr>
            </a:br>
            <a:r>
              <a:rPr lang="en-SG" sz="1500">
                <a:solidFill>
                  <a:srgbClr val="0033B3"/>
                </a:solidFill>
                <a:effectLst/>
                <a:latin typeface="Courier New" panose="02070309020205020404" pitchFamily="49" charset="0"/>
                <a:cs typeface="Courier New" panose="02070309020205020404" pitchFamily="49" charset="0"/>
              </a:rPr>
              <a:t>    </a:t>
            </a:r>
            <a:r>
              <a:rPr lang="en-SG" sz="1500">
                <a:solidFill>
                  <a:srgbClr val="000000"/>
                </a:solidFill>
                <a:effectLst/>
                <a:latin typeface="Courier New" panose="02070309020205020404" pitchFamily="49" charset="0"/>
                <a:cs typeface="Courier New" panose="02070309020205020404" pitchFamily="49" charset="0"/>
              </a:rPr>
              <a:t>result </a:t>
            </a:r>
            <a:r>
              <a:rPr lang="en-SG" sz="1500">
                <a:solidFill>
                  <a:srgbClr val="080808"/>
                </a:solidFill>
                <a:effectLst/>
                <a:latin typeface="Courier New" panose="02070309020205020404" pitchFamily="49" charset="0"/>
                <a:cs typeface="Courier New" panose="02070309020205020404" pitchFamily="49" charset="0"/>
              </a:rPr>
              <a:t>= item * multiplier</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0080"/>
                </a:solidFill>
                <a:effectLst/>
                <a:latin typeface="Courier New" panose="02070309020205020404" pitchFamily="49" charset="0"/>
                <a:cs typeface="Courier New" panose="02070309020205020404" pitchFamily="49" charset="0"/>
              </a:rPr>
              <a:t>print</a:t>
            </a:r>
            <a:r>
              <a:rPr lang="en-SG" sz="1500">
                <a:solidFill>
                  <a:srgbClr val="080808"/>
                </a:solidFill>
                <a:effectLst/>
                <a:latin typeface="Courier New" panose="02070309020205020404" pitchFamily="49" charset="0"/>
                <a:cs typeface="Courier New" panose="02070309020205020404" pitchFamily="49" charset="0"/>
              </a:rPr>
              <a:t>(</a:t>
            </a:r>
            <a:r>
              <a:rPr lang="en-SG" sz="1500">
                <a:solidFill>
                  <a:srgbClr val="067D17"/>
                </a:solidFill>
                <a:effectLst/>
                <a:latin typeface="Courier New" panose="02070309020205020404" pitchFamily="49" charset="0"/>
                <a:cs typeface="Courier New" panose="02070309020205020404" pitchFamily="49" charset="0"/>
              </a:rPr>
              <a:t>"Processing completed."</a:t>
            </a:r>
            <a:r>
              <a:rPr lang="en-SG" sz="1500">
                <a:solidFill>
                  <a:srgbClr val="080808"/>
                </a:solidFill>
                <a:effectLst/>
                <a:latin typeface="Courier New" panose="02070309020205020404" pitchFamily="49" charset="0"/>
                <a:cs typeface="Courier New" panose="02070309020205020404" pitchFamily="49" charset="0"/>
              </a:rPr>
              <a:t>)</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return </a:t>
            </a:r>
            <a:r>
              <a:rPr lang="en-SG" sz="1500">
                <a:solidFill>
                  <a:srgbClr val="000000"/>
                </a:solidFill>
                <a:effectLst/>
                <a:latin typeface="Courier New" panose="02070309020205020404" pitchFamily="49" charset="0"/>
                <a:cs typeface="Courier New" panose="02070309020205020404" pitchFamily="49" charset="0"/>
              </a:rPr>
              <a:t>result</a:t>
            </a:r>
            <a:br>
              <a:rPr lang="en-SG" sz="1500">
                <a:solidFill>
                  <a:srgbClr val="000000"/>
                </a:solidFill>
                <a:effectLst/>
                <a:latin typeface="Courier New" panose="02070309020205020404" pitchFamily="49" charset="0"/>
                <a:cs typeface="Courier New" panose="02070309020205020404" pitchFamily="49" charset="0"/>
              </a:rPr>
            </a:br>
            <a:br>
              <a:rPr lang="en-SG" sz="1500">
                <a:solidFill>
                  <a:srgbClr val="000000"/>
                </a:solidFill>
                <a:effectLst/>
                <a:latin typeface="Courier New" panose="02070309020205020404" pitchFamily="49" charset="0"/>
                <a:cs typeface="Courier New" panose="02070309020205020404" pitchFamily="49" charset="0"/>
              </a:rPr>
            </a:br>
            <a:r>
              <a:rPr lang="en-SG" sz="1500">
                <a:solidFill>
                  <a:srgbClr val="0033B3"/>
                </a:solidFill>
                <a:effectLst/>
                <a:latin typeface="Courier New" panose="02070309020205020404" pitchFamily="49" charset="0"/>
                <a:cs typeface="Courier New" panose="02070309020205020404" pitchFamily="49" charset="0"/>
              </a:rPr>
              <a:t>def </a:t>
            </a:r>
            <a:r>
              <a:rPr lang="en-SG" sz="1500" err="1">
                <a:solidFill>
                  <a:srgbClr val="00627A"/>
                </a:solidFill>
                <a:effectLst/>
                <a:latin typeface="Courier New" panose="02070309020205020404" pitchFamily="49" charset="0"/>
                <a:cs typeface="Courier New" panose="02070309020205020404" pitchFamily="49" charset="0"/>
              </a:rPr>
              <a:t>is_valid_item</a:t>
            </a:r>
            <a:r>
              <a:rPr lang="en-SG" sz="1500">
                <a:solidFill>
                  <a:srgbClr val="080808"/>
                </a:solidFill>
                <a:effectLst/>
                <a:latin typeface="Courier New" panose="02070309020205020404" pitchFamily="49" charset="0"/>
                <a:cs typeface="Courier New" panose="02070309020205020404" pitchFamily="49" charset="0"/>
              </a:rPr>
              <a:t>(item, threshold, divisor):</a:t>
            </a:r>
            <a:br>
              <a:rPr lang="en-SG" sz="1500">
                <a:solidFill>
                  <a:srgbClr val="080808"/>
                </a:solidFill>
                <a:effectLst/>
                <a:latin typeface="Courier New" panose="02070309020205020404" pitchFamily="49" charset="0"/>
                <a:cs typeface="Courier New" panose="02070309020205020404" pitchFamily="49" charset="0"/>
              </a:rPr>
            </a:br>
            <a:r>
              <a:rPr lang="en-SG" sz="1500">
                <a:solidFill>
                  <a:srgbClr val="080808"/>
                </a:solidFill>
                <a:effectLst/>
                <a:latin typeface="Courier New" panose="02070309020205020404" pitchFamily="49" charset="0"/>
                <a:cs typeface="Courier New" panose="02070309020205020404" pitchFamily="49" charset="0"/>
              </a:rPr>
              <a:t>    </a:t>
            </a:r>
            <a:r>
              <a:rPr lang="en-SG" sz="1500">
                <a:solidFill>
                  <a:srgbClr val="0033B3"/>
                </a:solidFill>
                <a:effectLst/>
                <a:latin typeface="Courier New" panose="02070309020205020404" pitchFamily="49" charset="0"/>
                <a:cs typeface="Courier New" panose="02070309020205020404" pitchFamily="49" charset="0"/>
              </a:rPr>
              <a:t>return </a:t>
            </a:r>
            <a:r>
              <a:rPr lang="en-SG" sz="1500">
                <a:solidFill>
                  <a:srgbClr val="080808"/>
                </a:solidFill>
                <a:effectLst/>
                <a:latin typeface="Courier New" panose="02070309020205020404" pitchFamily="49" charset="0"/>
                <a:cs typeface="Courier New" panose="02070309020205020404" pitchFamily="49" charset="0"/>
              </a:rPr>
              <a:t>item &gt; threshold </a:t>
            </a:r>
            <a:r>
              <a:rPr lang="en-SG" sz="1500">
                <a:solidFill>
                  <a:srgbClr val="0033B3"/>
                </a:solidFill>
                <a:effectLst/>
                <a:latin typeface="Courier New" panose="02070309020205020404" pitchFamily="49" charset="0"/>
                <a:cs typeface="Courier New" panose="02070309020205020404" pitchFamily="49" charset="0"/>
              </a:rPr>
              <a:t>and </a:t>
            </a:r>
            <a:r>
              <a:rPr lang="en-SG" sz="1500">
                <a:solidFill>
                  <a:srgbClr val="080808"/>
                </a:solidFill>
                <a:effectLst/>
                <a:latin typeface="Courier New" panose="02070309020205020404" pitchFamily="49" charset="0"/>
                <a:cs typeface="Courier New" panose="02070309020205020404" pitchFamily="49" charset="0"/>
              </a:rPr>
              <a:t>item % divisor == </a:t>
            </a:r>
            <a:r>
              <a:rPr lang="en-SG" sz="1500">
                <a:solidFill>
                  <a:srgbClr val="1750EB"/>
                </a:solidFill>
                <a:effectLst/>
                <a:latin typeface="Courier New" panose="02070309020205020404" pitchFamily="49" charset="0"/>
                <a:cs typeface="Courier New" panose="02070309020205020404" pitchFamily="49" charset="0"/>
              </a:rPr>
              <a:t>0</a:t>
            </a:r>
            <a:endParaRPr lang="en-SG" sz="1500">
              <a:solidFill>
                <a:srgbClr val="080808"/>
              </a:solidFill>
              <a:effectLst/>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17309CB2-D1CE-7456-7DD5-0A7BAC20F1DC}"/>
              </a:ext>
            </a:extLst>
          </p:cNvPr>
          <p:cNvSpPr txBox="1"/>
          <p:nvPr/>
        </p:nvSpPr>
        <p:spPr>
          <a:xfrm>
            <a:off x="6705728" y="1539096"/>
            <a:ext cx="906684" cy="612869"/>
          </a:xfrm>
          <a:prstGeom prst="rect">
            <a:avLst/>
          </a:prstGeom>
          <a:noFill/>
        </p:spPr>
        <p:txBody>
          <a:bodyPr wrap="square" lIns="0" tIns="0" rIns="0" bIns="0" rtlCol="0">
            <a:noAutofit/>
          </a:bodyPr>
          <a:lstStyle/>
          <a:p>
            <a:pPr algn="l"/>
            <a:r>
              <a:rPr lang="en-US" sz="2200">
                <a:latin typeface="AA Zuehlke" pitchFamily="2" charset="0"/>
              </a:rPr>
              <a:t>Better:</a:t>
            </a:r>
          </a:p>
        </p:txBody>
      </p:sp>
    </p:spTree>
    <p:extLst>
      <p:ext uri="{BB962C8B-B14F-4D97-AF65-F5344CB8AC3E}">
        <p14:creationId xmlns:p14="http://schemas.microsoft.com/office/powerpoint/2010/main" val="7155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2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5"/>
            <a:ext cx="4389375" cy="4662246"/>
          </a:xfrm>
        </p:spPr>
        <p:txBody>
          <a:bodyPr/>
          <a:lstStyle/>
          <a:p>
            <a:r>
              <a:rPr lang="en-US" sz="1800"/>
              <a:t>Long methods</a:t>
            </a:r>
          </a:p>
          <a:p>
            <a:r>
              <a:rPr lang="en-US" sz="1800"/>
              <a:t>Bad &amp; redundant comments</a:t>
            </a:r>
          </a:p>
          <a:p>
            <a:r>
              <a:rPr lang="en-US" sz="1800"/>
              <a:t>Bad variable/method naming</a:t>
            </a:r>
          </a:p>
          <a:p>
            <a:r>
              <a:rPr lang="en-US" sz="1800"/>
              <a:t>Too many function arguments</a:t>
            </a:r>
          </a:p>
          <a:p>
            <a:r>
              <a:rPr lang="en-US" sz="1800"/>
              <a:t>Conditional complexity</a:t>
            </a:r>
          </a:p>
          <a:p>
            <a:r>
              <a:rPr lang="en-US" sz="1800"/>
              <a:t>Deeply nested control flow </a:t>
            </a:r>
          </a:p>
          <a:p>
            <a:r>
              <a:rPr lang="en-US" sz="1800"/>
              <a:t>Cyclomatic complexity</a:t>
            </a:r>
          </a:p>
          <a:p>
            <a:r>
              <a:rPr lang="en-US" sz="1800"/>
              <a:t>Temporary fields</a:t>
            </a:r>
          </a:p>
          <a:p>
            <a:r>
              <a:rPr lang="en-US" sz="1800"/>
              <a:t>Side effects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9" name="Rectangle 1">
            <a:extLst>
              <a:ext uri="{FF2B5EF4-FFF2-40B4-BE49-F238E27FC236}">
                <a16:creationId xmlns:a16="http://schemas.microsoft.com/office/drawing/2014/main" id="{9504FD98-9CFE-16AA-CA29-4D02AE129CA3}"/>
              </a:ext>
            </a:extLst>
          </p:cNvPr>
          <p:cNvSpPr txBox="1">
            <a:spLocks noChangeArrowheads="1"/>
          </p:cNvSpPr>
          <p:nvPr/>
        </p:nvSpPr>
        <p:spPr bwMode="auto">
          <a:xfrm>
            <a:off x="788362" y="2633623"/>
            <a:ext cx="5149451" cy="2265557"/>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800">
                <a:solidFill>
                  <a:srgbClr val="0033B3"/>
                </a:solidFill>
                <a:effectLst/>
                <a:latin typeface="Courier New" panose="02070309020205020404" pitchFamily="49" charset="0"/>
                <a:cs typeface="Courier New" panose="02070309020205020404" pitchFamily="49" charset="0"/>
              </a:rPr>
              <a:t>def </a:t>
            </a:r>
            <a:r>
              <a:rPr lang="en-SG" sz="1800">
                <a:solidFill>
                  <a:srgbClr val="00627A"/>
                </a:solidFill>
                <a:effectLst/>
                <a:latin typeface="Courier New" panose="02070309020205020404" pitchFamily="49" charset="0"/>
                <a:cs typeface="Courier New" panose="02070309020205020404" pitchFamily="49" charset="0"/>
              </a:rPr>
              <a:t>calculate</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 n):</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while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&lt; n:</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if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 % </a:t>
            </a:r>
            <a:r>
              <a:rPr lang="en-SG" sz="1800">
                <a:solidFill>
                  <a:srgbClr val="1750EB"/>
                </a:solidFill>
                <a:effectLst/>
                <a:latin typeface="Courier New" panose="02070309020205020404" pitchFamily="49" charset="0"/>
                <a:cs typeface="Courier New" panose="02070309020205020404" pitchFamily="49" charset="0"/>
              </a:rPr>
              <a:t>2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1</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return </a:t>
            </a:r>
            <a:r>
              <a:rPr lang="en-SG" sz="1800">
                <a:solidFill>
                  <a:srgbClr val="000000"/>
                </a:solidFill>
                <a:effectLst/>
                <a:latin typeface="Courier New" panose="02070309020205020404" pitchFamily="49" charset="0"/>
                <a:cs typeface="Courier New" panose="02070309020205020404" pitchFamily="49" charset="0"/>
              </a:rPr>
              <a:t>res</a:t>
            </a:r>
            <a:endParaRPr lang="en-SG" sz="18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84006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2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4"/>
            <a:ext cx="4389375" cy="4662246"/>
          </a:xfrm>
        </p:spPr>
        <p:txBody>
          <a:bodyPr/>
          <a:lstStyle/>
          <a:p>
            <a:r>
              <a:rPr lang="en-US" sz="1800"/>
              <a:t>Long methods</a:t>
            </a:r>
          </a:p>
          <a:p>
            <a:r>
              <a:rPr lang="en-US" sz="1800"/>
              <a:t>Bad &amp; redundant comments</a:t>
            </a:r>
          </a:p>
          <a:p>
            <a:r>
              <a:rPr lang="en-US" sz="1800">
                <a:solidFill>
                  <a:schemeClr val="accent1"/>
                </a:solidFill>
              </a:rPr>
              <a:t>Bad variable/method naming</a:t>
            </a:r>
          </a:p>
          <a:p>
            <a:r>
              <a:rPr lang="en-US" sz="1800"/>
              <a:t>Too many function arguments</a:t>
            </a:r>
          </a:p>
          <a:p>
            <a:r>
              <a:rPr lang="en-US" sz="1800"/>
              <a:t>Conditional complexity</a:t>
            </a:r>
          </a:p>
          <a:p>
            <a:r>
              <a:rPr lang="en-US" sz="1800"/>
              <a:t>Deeply nested control flow </a:t>
            </a:r>
          </a:p>
          <a:p>
            <a:r>
              <a:rPr lang="en-US" sz="1800">
                <a:solidFill>
                  <a:schemeClr val="accent1"/>
                </a:solidFill>
              </a:rPr>
              <a:t>Cyclomatic complexity</a:t>
            </a:r>
          </a:p>
          <a:p>
            <a:r>
              <a:rPr lang="en-US" sz="1800"/>
              <a:t>Temporary fields</a:t>
            </a:r>
          </a:p>
          <a:p>
            <a:r>
              <a:rPr lang="en-US" sz="1800"/>
              <a:t>Side effects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7" name="Rectangle 1">
            <a:extLst>
              <a:ext uri="{FF2B5EF4-FFF2-40B4-BE49-F238E27FC236}">
                <a16:creationId xmlns:a16="http://schemas.microsoft.com/office/drawing/2014/main" id="{D067CEA5-3F4B-018D-CD11-8FFF724D89A3}"/>
              </a:ext>
            </a:extLst>
          </p:cNvPr>
          <p:cNvSpPr txBox="1">
            <a:spLocks noChangeArrowheads="1"/>
          </p:cNvSpPr>
          <p:nvPr/>
        </p:nvSpPr>
        <p:spPr bwMode="auto">
          <a:xfrm>
            <a:off x="788362" y="2414524"/>
            <a:ext cx="5149451" cy="2703753"/>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800">
                <a:solidFill>
                  <a:srgbClr val="0033B3"/>
                </a:solidFill>
                <a:effectLst/>
                <a:latin typeface="Courier New" panose="02070309020205020404" pitchFamily="49" charset="0"/>
                <a:cs typeface="Courier New" panose="02070309020205020404" pitchFamily="49" charset="0"/>
              </a:rPr>
              <a:t>def </a:t>
            </a:r>
            <a:r>
              <a:rPr lang="en-SG" sz="1800">
                <a:solidFill>
                  <a:srgbClr val="00627A"/>
                </a:solidFill>
                <a:effectLst/>
                <a:latin typeface="Courier New" panose="02070309020205020404" pitchFamily="49" charset="0"/>
                <a:cs typeface="Courier New" panose="02070309020205020404" pitchFamily="49" charset="0"/>
              </a:rPr>
              <a:t>calculate</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 n):</a:t>
            </a:r>
          </a:p>
          <a:p>
            <a:pPr marL="0" indent="0">
              <a:buNone/>
            </a:pPr>
            <a:r>
              <a:rPr lang="en-SG" sz="1800">
                <a:solidFill>
                  <a:srgbClr val="080808"/>
                </a:solidFill>
                <a:latin typeface="Courier New" panose="02070309020205020404" pitchFamily="49" charset="0"/>
                <a:cs typeface="Courier New" panose="02070309020205020404" pitchFamily="49" charset="0"/>
              </a:rPr>
              <a:t>    # calculate something</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while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&lt; n:</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if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 % </a:t>
            </a:r>
            <a:r>
              <a:rPr lang="en-SG" sz="1800">
                <a:solidFill>
                  <a:srgbClr val="1750EB"/>
                </a:solidFill>
                <a:effectLst/>
                <a:latin typeface="Courier New" panose="02070309020205020404" pitchFamily="49" charset="0"/>
                <a:cs typeface="Courier New" panose="02070309020205020404" pitchFamily="49" charset="0"/>
              </a:rPr>
              <a:t>2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1</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return </a:t>
            </a:r>
            <a:r>
              <a:rPr lang="en-SG" sz="1800">
                <a:solidFill>
                  <a:srgbClr val="000000"/>
                </a:solidFill>
                <a:effectLst/>
                <a:latin typeface="Courier New" panose="02070309020205020404" pitchFamily="49" charset="0"/>
                <a:cs typeface="Courier New" panose="02070309020205020404" pitchFamily="49" charset="0"/>
              </a:rPr>
              <a:t>res</a:t>
            </a:r>
            <a:endParaRPr lang="en-SG" sz="18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7517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2 code smells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9" name="TextBox 8">
            <a:extLst>
              <a:ext uri="{FF2B5EF4-FFF2-40B4-BE49-F238E27FC236}">
                <a16:creationId xmlns:a16="http://schemas.microsoft.com/office/drawing/2014/main" id="{C04AA02F-C407-D5E7-C7EC-F834BBB65522}"/>
              </a:ext>
            </a:extLst>
          </p:cNvPr>
          <p:cNvSpPr txBox="1"/>
          <p:nvPr/>
        </p:nvSpPr>
        <p:spPr>
          <a:xfrm>
            <a:off x="6254189" y="2396615"/>
            <a:ext cx="1573644"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7" name="Rectangle 1">
            <a:extLst>
              <a:ext uri="{FF2B5EF4-FFF2-40B4-BE49-F238E27FC236}">
                <a16:creationId xmlns:a16="http://schemas.microsoft.com/office/drawing/2014/main" id="{D067CEA5-3F4B-018D-CD11-8FFF724D89A3}"/>
              </a:ext>
            </a:extLst>
          </p:cNvPr>
          <p:cNvSpPr txBox="1">
            <a:spLocks noChangeArrowheads="1"/>
          </p:cNvSpPr>
          <p:nvPr/>
        </p:nvSpPr>
        <p:spPr bwMode="auto">
          <a:xfrm>
            <a:off x="788362" y="2633622"/>
            <a:ext cx="5149451" cy="2265557"/>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800">
                <a:solidFill>
                  <a:srgbClr val="0033B3"/>
                </a:solidFill>
                <a:effectLst/>
                <a:latin typeface="Courier New" panose="02070309020205020404" pitchFamily="49" charset="0"/>
                <a:cs typeface="Courier New" panose="02070309020205020404" pitchFamily="49" charset="0"/>
              </a:rPr>
              <a:t>def </a:t>
            </a:r>
            <a:r>
              <a:rPr lang="en-SG" sz="1800">
                <a:solidFill>
                  <a:srgbClr val="00627A"/>
                </a:solidFill>
                <a:effectLst/>
                <a:latin typeface="Courier New" panose="02070309020205020404" pitchFamily="49" charset="0"/>
                <a:cs typeface="Courier New" panose="02070309020205020404" pitchFamily="49" charset="0"/>
              </a:rPr>
              <a:t>calculate</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 n):</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while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&lt; n:</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if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 % </a:t>
            </a:r>
            <a:r>
              <a:rPr lang="en-SG" sz="1800">
                <a:solidFill>
                  <a:srgbClr val="1750EB"/>
                </a:solidFill>
                <a:effectLst/>
                <a:latin typeface="Courier New" panose="02070309020205020404" pitchFamily="49" charset="0"/>
                <a:cs typeface="Courier New" panose="02070309020205020404" pitchFamily="49" charset="0"/>
              </a:rPr>
              <a:t>2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0000"/>
                </a:solidFill>
                <a:effectLst/>
                <a:latin typeface="Courier New" panose="02070309020205020404" pitchFamily="49" charset="0"/>
                <a:cs typeface="Courier New" panose="02070309020205020404" pitchFamily="49" charset="0"/>
              </a:rPr>
              <a:t>res </a:t>
            </a: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80808"/>
                </a:solidFill>
                <a:effectLst/>
                <a:latin typeface="Courier New" panose="02070309020205020404" pitchFamily="49" charset="0"/>
                <a:cs typeface="Courier New" panose="02070309020205020404" pitchFamily="49" charset="0"/>
              </a:rPr>
              <a:t>number_list</a:t>
            </a:r>
            <a:r>
              <a:rPr lang="en-SG" sz="1800">
                <a:solidFill>
                  <a:srgbClr val="080808"/>
                </a:solidFill>
                <a:effectLst/>
                <a:latin typeface="Courier New" panose="02070309020205020404" pitchFamily="49" charset="0"/>
                <a:cs typeface="Courier New" panose="02070309020205020404" pitchFamily="49" charset="0"/>
              </a:rPr>
              <a:t>[</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i</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1</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return </a:t>
            </a:r>
            <a:r>
              <a:rPr lang="en-SG" sz="1800">
                <a:solidFill>
                  <a:srgbClr val="000000"/>
                </a:solidFill>
                <a:effectLst/>
                <a:latin typeface="Courier New" panose="02070309020205020404" pitchFamily="49" charset="0"/>
                <a:cs typeface="Courier New" panose="02070309020205020404" pitchFamily="49" charset="0"/>
              </a:rPr>
              <a:t>res</a:t>
            </a:r>
            <a:endParaRPr lang="en-SG" sz="1800">
              <a:solidFill>
                <a:srgbClr val="080808"/>
              </a:solidFill>
              <a:effectLst/>
              <a:latin typeface="Courier New" panose="02070309020205020404" pitchFamily="49" charset="0"/>
              <a:cs typeface="Courier New" panose="02070309020205020404" pitchFamily="49" charset="0"/>
            </a:endParaRPr>
          </a:p>
        </p:txBody>
      </p:sp>
      <p:sp>
        <p:nvSpPr>
          <p:cNvPr id="14" name="Rectangle 1">
            <a:extLst>
              <a:ext uri="{FF2B5EF4-FFF2-40B4-BE49-F238E27FC236}">
                <a16:creationId xmlns:a16="http://schemas.microsoft.com/office/drawing/2014/main" id="{4FD48F34-47E1-0455-A106-72E9C875AD45}"/>
              </a:ext>
            </a:extLst>
          </p:cNvPr>
          <p:cNvSpPr txBox="1">
            <a:spLocks noChangeArrowheads="1"/>
          </p:cNvSpPr>
          <p:nvPr/>
        </p:nvSpPr>
        <p:spPr bwMode="auto">
          <a:xfrm>
            <a:off x="6254189" y="2769363"/>
            <a:ext cx="5149451" cy="1994072"/>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800">
                <a:solidFill>
                  <a:srgbClr val="0033B3"/>
                </a:solidFill>
                <a:effectLst/>
                <a:latin typeface="Courier New" panose="02070309020205020404" pitchFamily="49" charset="0"/>
                <a:cs typeface="Courier New" panose="02070309020205020404" pitchFamily="49" charset="0"/>
              </a:rPr>
              <a:t>def </a:t>
            </a:r>
            <a:r>
              <a:rPr lang="en-SG" sz="1800" err="1">
                <a:solidFill>
                  <a:srgbClr val="00627A"/>
                </a:solidFill>
                <a:effectLst/>
                <a:latin typeface="Courier New" panose="02070309020205020404" pitchFamily="49" charset="0"/>
                <a:cs typeface="Courier New" panose="02070309020205020404" pitchFamily="49" charset="0"/>
              </a:rPr>
              <a:t>sum_even_numbers</a:t>
            </a:r>
            <a:r>
              <a:rPr lang="en-SG" sz="1800">
                <a:solidFill>
                  <a:srgbClr val="080808"/>
                </a:solidFill>
                <a:effectLst/>
                <a:latin typeface="Courier New" panose="02070309020205020404" pitchFamily="49" charset="0"/>
                <a:cs typeface="Courier New" panose="02070309020205020404" pitchFamily="49" charset="0"/>
              </a:rPr>
              <a:t>(numbers):</a:t>
            </a:r>
            <a:br>
              <a:rPr lang="en-SG" sz="1800" i="1">
                <a:solidFill>
                  <a:srgbClr val="8C8C8C"/>
                </a:solidFill>
                <a:effectLst/>
                <a:latin typeface="Courier New" panose="02070309020205020404" pitchFamily="49" charset="0"/>
                <a:cs typeface="Courier New" panose="02070309020205020404" pitchFamily="49" charset="0"/>
              </a:rPr>
            </a:br>
            <a:r>
              <a:rPr lang="en-SG" sz="1800" i="1">
                <a:solidFill>
                  <a:srgbClr val="8C8C8C"/>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even_sum</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br>
              <a:rPr lang="en-SG" sz="1800">
                <a:solidFill>
                  <a:srgbClr val="1750EB"/>
                </a:solidFill>
                <a:effectLst/>
                <a:latin typeface="Courier New" panose="02070309020205020404" pitchFamily="49" charset="0"/>
                <a:cs typeface="Courier New" panose="02070309020205020404" pitchFamily="49" charset="0"/>
              </a:rPr>
            </a:br>
            <a:r>
              <a:rPr lang="en-SG" sz="1800">
                <a:solidFill>
                  <a:srgbClr val="1750EB"/>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for </a:t>
            </a:r>
            <a:r>
              <a:rPr lang="en-SG" sz="1800" err="1">
                <a:solidFill>
                  <a:srgbClr val="080808"/>
                </a:solidFill>
                <a:effectLst/>
                <a:latin typeface="Courier New" panose="02070309020205020404" pitchFamily="49" charset="0"/>
                <a:cs typeface="Courier New" panose="02070309020205020404" pitchFamily="49" charset="0"/>
              </a:rPr>
              <a:t>num</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in </a:t>
            </a:r>
            <a:r>
              <a:rPr lang="en-SG" sz="1800">
                <a:solidFill>
                  <a:srgbClr val="080808"/>
                </a:solidFill>
                <a:effectLst/>
                <a:latin typeface="Courier New" panose="02070309020205020404" pitchFamily="49" charset="0"/>
                <a:cs typeface="Courier New" panose="02070309020205020404" pitchFamily="49" charset="0"/>
              </a:rPr>
              <a:t>numbers:</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if </a:t>
            </a:r>
            <a:r>
              <a:rPr lang="en-SG" sz="1800" err="1">
                <a:solidFill>
                  <a:srgbClr val="000000"/>
                </a:solidFill>
                <a:effectLst/>
                <a:latin typeface="Courier New" panose="02070309020205020404" pitchFamily="49" charset="0"/>
                <a:cs typeface="Courier New" panose="02070309020205020404" pitchFamily="49" charset="0"/>
              </a:rPr>
              <a:t>num</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2 </a:t>
            </a:r>
            <a:r>
              <a:rPr lang="en-SG" sz="1800">
                <a:solidFill>
                  <a:srgbClr val="080808"/>
                </a:solidFill>
                <a:effectLst/>
                <a:latin typeface="Courier New" panose="02070309020205020404" pitchFamily="49" charset="0"/>
                <a:cs typeface="Courier New" panose="02070309020205020404" pitchFamily="49" charset="0"/>
              </a:rPr>
              <a:t>== </a:t>
            </a:r>
            <a:r>
              <a:rPr lang="en-SG" sz="1800">
                <a:solidFill>
                  <a:srgbClr val="1750EB"/>
                </a:solidFill>
                <a:effectLst/>
                <a:latin typeface="Courier New" panose="02070309020205020404" pitchFamily="49" charset="0"/>
                <a:cs typeface="Courier New" panose="02070309020205020404" pitchFamily="49" charset="0"/>
              </a:rPr>
              <a:t>0</a:t>
            </a:r>
            <a:r>
              <a:rPr lang="en-SG" sz="1800">
                <a:solidFill>
                  <a:srgbClr val="080808"/>
                </a:solidFill>
                <a:effectLst/>
                <a:latin typeface="Courier New" panose="02070309020205020404" pitchFamily="49" charset="0"/>
                <a:cs typeface="Courier New" panose="02070309020205020404" pitchFamily="49" charset="0"/>
              </a:rPr>
              <a:t>:</a:t>
            </a:r>
            <a:br>
              <a:rPr lang="en-SG" sz="1800">
                <a:solidFill>
                  <a:srgbClr val="080808"/>
                </a:solidFill>
                <a:effectLst/>
                <a:latin typeface="Courier New" panose="02070309020205020404" pitchFamily="49" charset="0"/>
                <a:cs typeface="Courier New" panose="02070309020205020404" pitchFamily="49" charset="0"/>
              </a:rPr>
            </a:b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even_sum</a:t>
            </a: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80808"/>
                </a:solidFill>
                <a:effectLst/>
                <a:latin typeface="Courier New" panose="02070309020205020404" pitchFamily="49" charset="0"/>
                <a:cs typeface="Courier New" panose="02070309020205020404" pitchFamily="49" charset="0"/>
              </a:rPr>
              <a:t>+= </a:t>
            </a:r>
            <a:r>
              <a:rPr lang="en-SG" sz="1800" err="1">
                <a:solidFill>
                  <a:srgbClr val="000000"/>
                </a:solidFill>
                <a:effectLst/>
                <a:latin typeface="Courier New" panose="02070309020205020404" pitchFamily="49" charset="0"/>
                <a:cs typeface="Courier New" panose="02070309020205020404" pitchFamily="49" charset="0"/>
              </a:rPr>
              <a:t>num</a:t>
            </a:r>
            <a:br>
              <a:rPr lang="en-SG" sz="1800">
                <a:solidFill>
                  <a:srgbClr val="000000"/>
                </a:solidFill>
                <a:effectLst/>
                <a:latin typeface="Courier New" panose="02070309020205020404" pitchFamily="49" charset="0"/>
                <a:cs typeface="Courier New" panose="02070309020205020404" pitchFamily="49" charset="0"/>
              </a:rPr>
            </a:br>
            <a:r>
              <a:rPr lang="en-SG" sz="1800">
                <a:solidFill>
                  <a:srgbClr val="000000"/>
                </a:solidFill>
                <a:effectLst/>
                <a:latin typeface="Courier New" panose="02070309020205020404" pitchFamily="49" charset="0"/>
                <a:cs typeface="Courier New" panose="02070309020205020404" pitchFamily="49" charset="0"/>
              </a:rPr>
              <a:t>    </a:t>
            </a:r>
            <a:r>
              <a:rPr lang="en-SG" sz="1800">
                <a:solidFill>
                  <a:srgbClr val="0033B3"/>
                </a:solidFill>
                <a:effectLst/>
                <a:latin typeface="Courier New" panose="02070309020205020404" pitchFamily="49" charset="0"/>
                <a:cs typeface="Courier New" panose="02070309020205020404" pitchFamily="49" charset="0"/>
              </a:rPr>
              <a:t>return </a:t>
            </a:r>
            <a:r>
              <a:rPr lang="en-SG" sz="1800" err="1">
                <a:solidFill>
                  <a:srgbClr val="000000"/>
                </a:solidFill>
                <a:effectLst/>
                <a:latin typeface="Courier New" panose="02070309020205020404" pitchFamily="49" charset="0"/>
                <a:cs typeface="Courier New" panose="02070309020205020404" pitchFamily="49" charset="0"/>
              </a:rPr>
              <a:t>even_sum</a:t>
            </a:r>
            <a:br>
              <a:rPr lang="en-SG" sz="1800">
                <a:solidFill>
                  <a:srgbClr val="000000"/>
                </a:solidFill>
                <a:effectLst/>
                <a:latin typeface="Courier New" panose="02070309020205020404" pitchFamily="49" charset="0"/>
                <a:cs typeface="Courier New" panose="02070309020205020404" pitchFamily="49" charset="0"/>
              </a:rPr>
            </a:br>
            <a:endParaRPr lang="en-SG" sz="18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699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4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5"/>
            <a:ext cx="4389375" cy="4662246"/>
          </a:xfrm>
        </p:spPr>
        <p:txBody>
          <a:bodyPr/>
          <a:lstStyle/>
          <a:p>
            <a:r>
              <a:rPr lang="en-US" sz="1800"/>
              <a:t>Long methods</a:t>
            </a:r>
          </a:p>
          <a:p>
            <a:r>
              <a:rPr lang="en-US" sz="1800"/>
              <a:t>Bad &amp; redundant comments</a:t>
            </a:r>
          </a:p>
          <a:p>
            <a:r>
              <a:rPr lang="en-US" sz="1800"/>
              <a:t>Bad variable/method naming</a:t>
            </a:r>
          </a:p>
          <a:p>
            <a:r>
              <a:rPr lang="en-US" sz="1800"/>
              <a:t>Too many function arguments</a:t>
            </a:r>
          </a:p>
          <a:p>
            <a:r>
              <a:rPr lang="en-US" sz="1800"/>
              <a:t>Conditional complexity</a:t>
            </a:r>
          </a:p>
          <a:p>
            <a:r>
              <a:rPr lang="en-US" sz="1800"/>
              <a:t>Deeply nested control flow </a:t>
            </a:r>
          </a:p>
          <a:p>
            <a:r>
              <a:rPr lang="en-US" sz="1800"/>
              <a:t>Cyclomatic complexity</a:t>
            </a:r>
          </a:p>
          <a:p>
            <a:r>
              <a:rPr lang="en-US" sz="1800"/>
              <a:t>Temporary fields</a:t>
            </a:r>
          </a:p>
          <a:p>
            <a:r>
              <a:rPr lang="en-US" sz="1800"/>
              <a:t>Side effects</a:t>
            </a: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10" name="Rectangle 1">
            <a:extLst>
              <a:ext uri="{FF2B5EF4-FFF2-40B4-BE49-F238E27FC236}">
                <a16:creationId xmlns:a16="http://schemas.microsoft.com/office/drawing/2014/main" id="{544751F4-061D-619A-2A75-6920BEA109E7}"/>
              </a:ext>
            </a:extLst>
          </p:cNvPr>
          <p:cNvSpPr txBox="1">
            <a:spLocks noChangeArrowheads="1"/>
          </p:cNvSpPr>
          <p:nvPr/>
        </p:nvSpPr>
        <p:spPr bwMode="auto">
          <a:xfrm>
            <a:off x="406400" y="1909995"/>
            <a:ext cx="5434953" cy="37128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process_data</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Check if data is valid</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if </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temp_result</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1750EB"/>
                </a:solidFill>
                <a:effectLst/>
                <a:latin typeface="Courier New" panose="02070309020205020404" pitchFamily="49" charset="0"/>
                <a:cs typeface="Courier New" panose="02070309020205020404" pitchFamily="49" charset="0"/>
              </a:rPr>
              <a:t>0</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for </a:t>
            </a:r>
            <a:r>
              <a:rPr lang="en-SG" sz="1600">
                <a:solidFill>
                  <a:srgbClr val="080808"/>
                </a:solidFill>
                <a:effectLst/>
                <a:latin typeface="Courier New" panose="02070309020205020404" pitchFamily="49" charset="0"/>
                <a:cs typeface="Courier New" panose="02070309020205020404" pitchFamily="49" charset="0"/>
              </a:rPr>
              <a:t>item </a:t>
            </a:r>
            <a:r>
              <a:rPr lang="en-SG" sz="1600">
                <a:solidFill>
                  <a:srgbClr val="0033B3"/>
                </a:solidFill>
                <a:effectLst/>
                <a:latin typeface="Courier New" panose="02070309020205020404" pitchFamily="49" charset="0"/>
                <a:cs typeface="Courier New" panose="02070309020205020404" pitchFamily="49" charset="0"/>
              </a:rPr>
              <a:t>in </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Calculate the item's value</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if </a:t>
            </a:r>
            <a:r>
              <a:rPr lang="en-SG" sz="1600">
                <a:solidFill>
                  <a:srgbClr val="000000"/>
                </a:solidFill>
                <a:effectLst/>
                <a:latin typeface="Courier New" panose="02070309020205020404" pitchFamily="49" charset="0"/>
                <a:cs typeface="Courier New" panose="02070309020205020404" pitchFamily="49" charset="0"/>
              </a:rPr>
              <a:t>item </a:t>
            </a:r>
            <a:r>
              <a:rPr lang="en-SG" sz="1600">
                <a:solidFill>
                  <a:srgbClr val="080808"/>
                </a:solidFill>
                <a:effectLst/>
                <a:latin typeface="Courier New" panose="02070309020205020404" pitchFamily="49" charset="0"/>
                <a:cs typeface="Courier New" panose="02070309020205020404" pitchFamily="49" charset="0"/>
              </a:rPr>
              <a:t>&gt; </a:t>
            </a:r>
            <a:r>
              <a:rPr lang="en-SG" sz="1600">
                <a:solidFill>
                  <a:srgbClr val="1750EB"/>
                </a:solidFill>
                <a:effectLst/>
                <a:latin typeface="Courier New" panose="02070309020205020404" pitchFamily="49" charset="0"/>
                <a:cs typeface="Courier New" panose="02070309020205020404" pitchFamily="49" charset="0"/>
              </a:rPr>
              <a:t>0</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temp_result</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item</a:t>
            </a:r>
            <a:br>
              <a:rPr lang="en-SG" sz="1600">
                <a:solidFill>
                  <a:srgbClr val="000000"/>
                </a:solidFill>
                <a:effectLst/>
                <a:latin typeface="Courier New" panose="02070309020205020404" pitchFamily="49" charset="0"/>
                <a:cs typeface="Courier New" panose="02070309020205020404" pitchFamily="49" charset="0"/>
              </a:rPr>
            </a:br>
            <a:r>
              <a:rPr lang="en-SG" sz="1600">
                <a:solidFill>
                  <a:srgbClr val="000000"/>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Skip negative values</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else</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pass</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return </a:t>
            </a:r>
            <a:r>
              <a:rPr lang="en-SG" sz="1600" err="1">
                <a:solidFill>
                  <a:srgbClr val="000000"/>
                </a:solidFill>
                <a:effectLst/>
                <a:latin typeface="Courier New" panose="02070309020205020404" pitchFamily="49" charset="0"/>
                <a:cs typeface="Courier New" panose="02070309020205020404" pitchFamily="49" charset="0"/>
              </a:rPr>
              <a:t>temp_result</a:t>
            </a:r>
            <a:br>
              <a:rPr lang="en-SG" sz="1600">
                <a:solidFill>
                  <a:srgbClr val="000000"/>
                </a:solidFill>
                <a:effectLst/>
                <a:latin typeface="Courier New" panose="02070309020205020404" pitchFamily="49" charset="0"/>
                <a:cs typeface="Courier New" panose="02070309020205020404" pitchFamily="49" charset="0"/>
              </a:rPr>
            </a:b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else</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return </a:t>
            </a:r>
            <a:r>
              <a:rPr lang="en-SG" sz="1600">
                <a:solidFill>
                  <a:srgbClr val="1750EB"/>
                </a:solidFill>
                <a:effectLst/>
                <a:latin typeface="Courier New" panose="02070309020205020404" pitchFamily="49" charset="0"/>
                <a:cs typeface="Courier New" panose="02070309020205020404" pitchFamily="49" charset="0"/>
              </a:rPr>
              <a:t>0</a:t>
            </a:r>
            <a:br>
              <a:rPr lang="en-SG" sz="1600">
                <a:solidFill>
                  <a:srgbClr val="1750EB"/>
                </a:solidFill>
                <a:effectLst/>
                <a:latin typeface="Courier New" panose="02070309020205020404" pitchFamily="49" charset="0"/>
                <a:cs typeface="Courier New" panose="02070309020205020404" pitchFamily="49" charset="0"/>
              </a:rPr>
            </a:br>
            <a:endParaRPr lang="en-SG" sz="16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76200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7ED9-4E06-9541-AA01-23117EB139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2CD0148-D35D-D149-9801-C4B980146889}"/>
              </a:ext>
            </a:extLst>
          </p:cNvPr>
          <p:cNvSpPr>
            <a:spLocks noGrp="1"/>
          </p:cNvSpPr>
          <p:nvPr>
            <p:ph type="title"/>
          </p:nvPr>
        </p:nvSpPr>
        <p:spPr/>
        <p:txBody>
          <a:bodyPr/>
          <a:lstStyle/>
          <a:p>
            <a:r>
              <a:rPr lang="en-US"/>
              <a:t>Exercise: Identify the 4 code smells</a:t>
            </a:r>
          </a:p>
        </p:txBody>
      </p:sp>
      <p:sp>
        <p:nvSpPr>
          <p:cNvPr id="4" name="Content Placeholder 3">
            <a:extLst>
              <a:ext uri="{FF2B5EF4-FFF2-40B4-BE49-F238E27FC236}">
                <a16:creationId xmlns:a16="http://schemas.microsoft.com/office/drawing/2014/main" id="{ADEDF26B-0894-964A-98BD-14BF1BE540C5}"/>
              </a:ext>
            </a:extLst>
          </p:cNvPr>
          <p:cNvSpPr>
            <a:spLocks noGrp="1"/>
          </p:cNvSpPr>
          <p:nvPr>
            <p:ph sz="quarter" idx="14"/>
          </p:nvPr>
        </p:nvSpPr>
        <p:spPr>
          <a:xfrm>
            <a:off x="7141579" y="1909994"/>
            <a:ext cx="4389375" cy="4662246"/>
          </a:xfrm>
        </p:spPr>
        <p:txBody>
          <a:bodyPr/>
          <a:lstStyle/>
          <a:p>
            <a:r>
              <a:rPr lang="en-US" sz="1800"/>
              <a:t>Long methods</a:t>
            </a:r>
          </a:p>
          <a:p>
            <a:r>
              <a:rPr lang="en-US" sz="1800">
                <a:solidFill>
                  <a:schemeClr val="accent1"/>
                </a:solidFill>
              </a:rPr>
              <a:t>Bad &amp; redundant comments</a:t>
            </a:r>
          </a:p>
          <a:p>
            <a:r>
              <a:rPr lang="en-US" sz="1800">
                <a:solidFill>
                  <a:schemeClr val="accent1"/>
                </a:solidFill>
              </a:rPr>
              <a:t>Bad variable/method naming</a:t>
            </a:r>
          </a:p>
          <a:p>
            <a:r>
              <a:rPr lang="en-US" sz="1800"/>
              <a:t>Too many function arguments</a:t>
            </a:r>
          </a:p>
          <a:p>
            <a:r>
              <a:rPr lang="en-US" sz="1800">
                <a:solidFill>
                  <a:schemeClr val="accent1"/>
                </a:solidFill>
              </a:rPr>
              <a:t>Conditional complexity</a:t>
            </a:r>
          </a:p>
          <a:p>
            <a:r>
              <a:rPr lang="en-US" sz="1800"/>
              <a:t>Deeply nested control flow </a:t>
            </a:r>
          </a:p>
          <a:p>
            <a:r>
              <a:rPr lang="en-US" sz="1800"/>
              <a:t>Cyclomatic complexity</a:t>
            </a:r>
          </a:p>
          <a:p>
            <a:r>
              <a:rPr lang="en-US" sz="1800">
                <a:solidFill>
                  <a:schemeClr val="accent1"/>
                </a:solidFill>
              </a:rPr>
              <a:t>Temporary fields – “</a:t>
            </a:r>
            <a:r>
              <a:rPr lang="en-US" sz="1800" err="1">
                <a:solidFill>
                  <a:schemeClr val="accent1"/>
                </a:solidFill>
              </a:rPr>
              <a:t>temp_result</a:t>
            </a:r>
            <a:r>
              <a:rPr lang="en-US" sz="1800">
                <a:solidFill>
                  <a:schemeClr val="accent1"/>
                </a:solidFill>
              </a:rPr>
              <a:t>”</a:t>
            </a:r>
          </a:p>
          <a:p>
            <a:r>
              <a:rPr lang="en-US" sz="1800"/>
              <a:t>Side effects</a:t>
            </a:r>
          </a:p>
        </p:txBody>
      </p:sp>
      <p:sp>
        <p:nvSpPr>
          <p:cNvPr id="6" name="Rectangle 1">
            <a:extLst>
              <a:ext uri="{FF2B5EF4-FFF2-40B4-BE49-F238E27FC236}">
                <a16:creationId xmlns:a16="http://schemas.microsoft.com/office/drawing/2014/main" id="{6B76BF19-2E36-F4A6-C1B8-C1AE8E24D8EA}"/>
              </a:ext>
            </a:extLst>
          </p:cNvPr>
          <p:cNvSpPr txBox="1">
            <a:spLocks noChangeArrowheads="1"/>
          </p:cNvSpPr>
          <p:nvPr/>
        </p:nvSpPr>
        <p:spPr bwMode="auto">
          <a:xfrm>
            <a:off x="6095999" y="1909995"/>
            <a:ext cx="5689601" cy="37128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calculate_sum_of_positive_values</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Calculate the sum of positive values in the given list.</a:t>
            </a:r>
            <a:br>
              <a:rPr lang="en-SG" sz="1600" i="1">
                <a:solidFill>
                  <a:srgbClr val="8C8C8C"/>
                </a:solidFill>
                <a:effectLst/>
                <a:latin typeface="Courier New" panose="02070309020205020404" pitchFamily="49" charset="0"/>
                <a:cs typeface="Courier New" panose="02070309020205020404" pitchFamily="49" charset="0"/>
              </a:rPr>
            </a:b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:param data: List of numbers</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:return: The sum of positive values in the list</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positive_sum</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1750EB"/>
                </a:solidFill>
                <a:effectLst/>
                <a:latin typeface="Courier New" panose="02070309020205020404" pitchFamily="49" charset="0"/>
                <a:cs typeface="Courier New" panose="02070309020205020404" pitchFamily="49" charset="0"/>
              </a:rPr>
              <a:t>0</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for </a:t>
            </a:r>
            <a:r>
              <a:rPr lang="en-SG" sz="1600">
                <a:solidFill>
                  <a:srgbClr val="080808"/>
                </a:solidFill>
                <a:effectLst/>
                <a:latin typeface="Courier New" panose="02070309020205020404" pitchFamily="49" charset="0"/>
                <a:cs typeface="Courier New" panose="02070309020205020404" pitchFamily="49" charset="0"/>
              </a:rPr>
              <a:t>item </a:t>
            </a:r>
            <a:r>
              <a:rPr lang="en-SG" sz="1600">
                <a:solidFill>
                  <a:srgbClr val="0033B3"/>
                </a:solidFill>
                <a:effectLst/>
                <a:latin typeface="Courier New" panose="02070309020205020404" pitchFamily="49" charset="0"/>
                <a:cs typeface="Courier New" panose="02070309020205020404" pitchFamily="49" charset="0"/>
              </a:rPr>
              <a:t>in </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if </a:t>
            </a:r>
            <a:r>
              <a:rPr lang="en-SG" sz="1600">
                <a:solidFill>
                  <a:srgbClr val="000000"/>
                </a:solidFill>
                <a:effectLst/>
                <a:latin typeface="Courier New" panose="02070309020205020404" pitchFamily="49" charset="0"/>
                <a:cs typeface="Courier New" panose="02070309020205020404" pitchFamily="49" charset="0"/>
              </a:rPr>
              <a:t>item </a:t>
            </a:r>
            <a:r>
              <a:rPr lang="en-SG" sz="1600">
                <a:solidFill>
                  <a:srgbClr val="080808"/>
                </a:solidFill>
                <a:effectLst/>
                <a:latin typeface="Courier New" panose="02070309020205020404" pitchFamily="49" charset="0"/>
                <a:cs typeface="Courier New" panose="02070309020205020404" pitchFamily="49" charset="0"/>
              </a:rPr>
              <a:t>&gt; </a:t>
            </a:r>
            <a:r>
              <a:rPr lang="en-SG" sz="1600">
                <a:solidFill>
                  <a:srgbClr val="1750EB"/>
                </a:solidFill>
                <a:effectLst/>
                <a:latin typeface="Courier New" panose="02070309020205020404" pitchFamily="49" charset="0"/>
                <a:cs typeface="Courier New" panose="02070309020205020404" pitchFamily="49" charset="0"/>
              </a:rPr>
              <a:t>0</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positive_sum</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item</a:t>
            </a:r>
            <a:br>
              <a:rPr lang="en-SG" sz="1600">
                <a:solidFill>
                  <a:srgbClr val="000000"/>
                </a:solidFill>
                <a:effectLst/>
                <a:latin typeface="Courier New" panose="02070309020205020404" pitchFamily="49" charset="0"/>
                <a:cs typeface="Courier New" panose="02070309020205020404" pitchFamily="49" charset="0"/>
              </a:rPr>
            </a:b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return </a:t>
            </a:r>
            <a:r>
              <a:rPr lang="en-SG" sz="1600" err="1">
                <a:solidFill>
                  <a:srgbClr val="000000"/>
                </a:solidFill>
                <a:effectLst/>
                <a:latin typeface="Courier New" panose="02070309020205020404" pitchFamily="49" charset="0"/>
                <a:cs typeface="Courier New" panose="02070309020205020404" pitchFamily="49" charset="0"/>
              </a:rPr>
              <a:t>positive_sum</a:t>
            </a:r>
            <a:br>
              <a:rPr lang="en-SG" sz="1600">
                <a:solidFill>
                  <a:srgbClr val="000000"/>
                </a:solidFill>
                <a:effectLst/>
                <a:latin typeface="Courier New" panose="02070309020205020404" pitchFamily="49" charset="0"/>
                <a:cs typeface="Courier New" panose="02070309020205020404" pitchFamily="49" charset="0"/>
              </a:rPr>
            </a:br>
            <a:endParaRPr lang="en-SG" sz="1600">
              <a:solidFill>
                <a:srgbClr val="080808"/>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5AB4BF41-56A2-1242-9F4D-E29823DE28FC}"/>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
        <p:nvSpPr>
          <p:cNvPr id="9" name="TextBox 8">
            <a:extLst>
              <a:ext uri="{FF2B5EF4-FFF2-40B4-BE49-F238E27FC236}">
                <a16:creationId xmlns:a16="http://schemas.microsoft.com/office/drawing/2014/main" id="{C04AA02F-C407-D5E7-C7EC-F834BBB65522}"/>
              </a:ext>
            </a:extLst>
          </p:cNvPr>
          <p:cNvSpPr txBox="1"/>
          <p:nvPr/>
        </p:nvSpPr>
        <p:spPr>
          <a:xfrm>
            <a:off x="6100111" y="1585733"/>
            <a:ext cx="1573644" cy="324262"/>
          </a:xfrm>
          <a:prstGeom prst="rect">
            <a:avLst/>
          </a:prstGeom>
          <a:noFill/>
        </p:spPr>
        <p:txBody>
          <a:bodyPr wrap="square" lIns="0" tIns="0" rIns="0" bIns="0" rtlCol="0">
            <a:noAutofit/>
          </a:bodyPr>
          <a:lstStyle/>
          <a:p>
            <a:pPr algn="l"/>
            <a:r>
              <a:rPr lang="en-US" sz="2200">
                <a:latin typeface="AA Zuehlke" pitchFamily="2" charset="0"/>
              </a:rPr>
              <a:t>Better: </a:t>
            </a:r>
          </a:p>
        </p:txBody>
      </p:sp>
      <p:sp>
        <p:nvSpPr>
          <p:cNvPr id="10" name="Rectangle 1">
            <a:extLst>
              <a:ext uri="{FF2B5EF4-FFF2-40B4-BE49-F238E27FC236}">
                <a16:creationId xmlns:a16="http://schemas.microsoft.com/office/drawing/2014/main" id="{F5B72457-38A9-4A8B-7102-DFED7B63522B}"/>
              </a:ext>
            </a:extLst>
          </p:cNvPr>
          <p:cNvSpPr txBox="1">
            <a:spLocks noChangeArrowheads="1"/>
          </p:cNvSpPr>
          <p:nvPr/>
        </p:nvSpPr>
        <p:spPr bwMode="auto">
          <a:xfrm>
            <a:off x="406400" y="1909995"/>
            <a:ext cx="5434953" cy="3712811"/>
          </a:xfrm>
          <a:prstGeom prst="rect">
            <a:avLst/>
          </a:prstGeom>
          <a:solidFill>
            <a:schemeClr val="accent1">
              <a:lumMod val="20000"/>
              <a:lumOff val="80000"/>
            </a:schemeClr>
          </a:solidFill>
          <a:ln>
            <a:noFill/>
          </a:ln>
          <a:effectLst/>
        </p:spPr>
        <p:txBody>
          <a:bodyPr vert="horz" wrap="square" lIns="91440" tIns="45720" rIns="91440" bIns="45720" numCol="1" rtlCol="0" anchor="ctr" anchorCtr="0" compatLnSpc="1">
            <a:prstTxWarp prst="textNoShape">
              <a:avLst/>
            </a:prstTxWarp>
            <a:sp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chemeClr val="tx1"/>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chemeClr val="tx1"/>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chemeClr val="tx1"/>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pPr marL="0" indent="0">
              <a:buNone/>
            </a:pPr>
            <a:r>
              <a:rPr lang="en-SG" sz="1600">
                <a:solidFill>
                  <a:srgbClr val="0033B3"/>
                </a:solidFill>
                <a:effectLst/>
                <a:latin typeface="Courier New" panose="02070309020205020404" pitchFamily="49" charset="0"/>
                <a:cs typeface="Courier New" panose="02070309020205020404" pitchFamily="49" charset="0"/>
              </a:rPr>
              <a:t>def </a:t>
            </a:r>
            <a:r>
              <a:rPr lang="en-SG" sz="1600" err="1">
                <a:solidFill>
                  <a:srgbClr val="00627A"/>
                </a:solidFill>
                <a:effectLst/>
                <a:latin typeface="Courier New" panose="02070309020205020404" pitchFamily="49" charset="0"/>
                <a:cs typeface="Courier New" panose="02070309020205020404" pitchFamily="49" charset="0"/>
              </a:rPr>
              <a:t>process_data</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Check if data is valid</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if </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temp_result</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1750EB"/>
                </a:solidFill>
                <a:effectLst/>
                <a:latin typeface="Courier New" panose="02070309020205020404" pitchFamily="49" charset="0"/>
                <a:cs typeface="Courier New" panose="02070309020205020404" pitchFamily="49" charset="0"/>
              </a:rPr>
              <a:t>0</a:t>
            </a:r>
            <a:br>
              <a:rPr lang="en-SG" sz="1600">
                <a:solidFill>
                  <a:srgbClr val="1750EB"/>
                </a:solidFill>
                <a:effectLst/>
                <a:latin typeface="Courier New" panose="02070309020205020404" pitchFamily="49" charset="0"/>
                <a:cs typeface="Courier New" panose="02070309020205020404" pitchFamily="49" charset="0"/>
              </a:rPr>
            </a:br>
            <a:r>
              <a:rPr lang="en-SG" sz="1600">
                <a:solidFill>
                  <a:srgbClr val="1750EB"/>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for </a:t>
            </a:r>
            <a:r>
              <a:rPr lang="en-SG" sz="1600">
                <a:solidFill>
                  <a:srgbClr val="080808"/>
                </a:solidFill>
                <a:effectLst/>
                <a:latin typeface="Courier New" panose="02070309020205020404" pitchFamily="49" charset="0"/>
                <a:cs typeface="Courier New" panose="02070309020205020404" pitchFamily="49" charset="0"/>
              </a:rPr>
              <a:t>item </a:t>
            </a:r>
            <a:r>
              <a:rPr lang="en-SG" sz="1600">
                <a:solidFill>
                  <a:srgbClr val="0033B3"/>
                </a:solidFill>
                <a:effectLst/>
                <a:latin typeface="Courier New" panose="02070309020205020404" pitchFamily="49" charset="0"/>
                <a:cs typeface="Courier New" panose="02070309020205020404" pitchFamily="49" charset="0"/>
              </a:rPr>
              <a:t>in </a:t>
            </a:r>
            <a:r>
              <a:rPr lang="en-SG" sz="1600">
                <a:solidFill>
                  <a:srgbClr val="080808"/>
                </a:solidFill>
                <a:effectLst/>
                <a:latin typeface="Courier New" panose="02070309020205020404" pitchFamily="49" charset="0"/>
                <a:cs typeface="Courier New" panose="02070309020205020404" pitchFamily="49" charset="0"/>
              </a:rPr>
              <a:t>data:</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Calculate the item's value</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if </a:t>
            </a:r>
            <a:r>
              <a:rPr lang="en-SG" sz="1600">
                <a:solidFill>
                  <a:srgbClr val="000000"/>
                </a:solidFill>
                <a:effectLst/>
                <a:latin typeface="Courier New" panose="02070309020205020404" pitchFamily="49" charset="0"/>
                <a:cs typeface="Courier New" panose="02070309020205020404" pitchFamily="49" charset="0"/>
              </a:rPr>
              <a:t>item </a:t>
            </a:r>
            <a:r>
              <a:rPr lang="en-SG" sz="1600">
                <a:solidFill>
                  <a:srgbClr val="080808"/>
                </a:solidFill>
                <a:effectLst/>
                <a:latin typeface="Courier New" panose="02070309020205020404" pitchFamily="49" charset="0"/>
                <a:cs typeface="Courier New" panose="02070309020205020404" pitchFamily="49" charset="0"/>
              </a:rPr>
              <a:t>&gt; </a:t>
            </a:r>
            <a:r>
              <a:rPr lang="en-SG" sz="1600">
                <a:solidFill>
                  <a:srgbClr val="1750EB"/>
                </a:solidFill>
                <a:effectLst/>
                <a:latin typeface="Courier New" panose="02070309020205020404" pitchFamily="49" charset="0"/>
                <a:cs typeface="Courier New" panose="02070309020205020404" pitchFamily="49" charset="0"/>
              </a:rPr>
              <a:t>0</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err="1">
                <a:solidFill>
                  <a:srgbClr val="000000"/>
                </a:solidFill>
                <a:effectLst/>
                <a:latin typeface="Courier New" panose="02070309020205020404" pitchFamily="49" charset="0"/>
                <a:cs typeface="Courier New" panose="02070309020205020404" pitchFamily="49" charset="0"/>
              </a:rPr>
              <a:t>temp_result</a:t>
            </a: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0000"/>
                </a:solidFill>
                <a:effectLst/>
                <a:latin typeface="Courier New" panose="02070309020205020404" pitchFamily="49" charset="0"/>
                <a:cs typeface="Courier New" panose="02070309020205020404" pitchFamily="49" charset="0"/>
              </a:rPr>
              <a:t>item</a:t>
            </a:r>
            <a:br>
              <a:rPr lang="en-SG" sz="1600">
                <a:solidFill>
                  <a:srgbClr val="000000"/>
                </a:solidFill>
                <a:effectLst/>
                <a:latin typeface="Courier New" panose="02070309020205020404" pitchFamily="49" charset="0"/>
                <a:cs typeface="Courier New" panose="02070309020205020404" pitchFamily="49" charset="0"/>
              </a:rPr>
            </a:br>
            <a:r>
              <a:rPr lang="en-SG" sz="1600">
                <a:solidFill>
                  <a:srgbClr val="000000"/>
                </a:solidFill>
                <a:effectLst/>
                <a:latin typeface="Courier New" panose="02070309020205020404" pitchFamily="49" charset="0"/>
                <a:cs typeface="Courier New" panose="02070309020205020404" pitchFamily="49" charset="0"/>
              </a:rPr>
              <a:t>            </a:t>
            </a:r>
            <a:r>
              <a:rPr lang="en-SG" sz="1600" i="1">
                <a:solidFill>
                  <a:srgbClr val="8C8C8C"/>
                </a:solidFill>
                <a:effectLst/>
                <a:latin typeface="Courier New" panose="02070309020205020404" pitchFamily="49" charset="0"/>
                <a:cs typeface="Courier New" panose="02070309020205020404" pitchFamily="49" charset="0"/>
              </a:rPr>
              <a:t># Skip negative values</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else</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pass</a:t>
            </a:r>
            <a:br>
              <a:rPr lang="en-SG" sz="1600" i="1">
                <a:solidFill>
                  <a:srgbClr val="8C8C8C"/>
                </a:solidFill>
                <a:effectLst/>
                <a:latin typeface="Courier New" panose="02070309020205020404" pitchFamily="49" charset="0"/>
                <a:cs typeface="Courier New" panose="02070309020205020404" pitchFamily="49" charset="0"/>
              </a:rPr>
            </a:br>
            <a:r>
              <a:rPr lang="en-SG" sz="1600" i="1">
                <a:solidFill>
                  <a:srgbClr val="8C8C8C"/>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return </a:t>
            </a:r>
            <a:r>
              <a:rPr lang="en-SG" sz="1600" err="1">
                <a:solidFill>
                  <a:srgbClr val="000000"/>
                </a:solidFill>
                <a:effectLst/>
                <a:latin typeface="Courier New" panose="02070309020205020404" pitchFamily="49" charset="0"/>
                <a:cs typeface="Courier New" panose="02070309020205020404" pitchFamily="49" charset="0"/>
              </a:rPr>
              <a:t>temp_result</a:t>
            </a:r>
            <a:br>
              <a:rPr lang="en-SG" sz="1600">
                <a:solidFill>
                  <a:srgbClr val="000000"/>
                </a:solidFill>
                <a:effectLst/>
                <a:latin typeface="Courier New" panose="02070309020205020404" pitchFamily="49" charset="0"/>
                <a:cs typeface="Courier New" panose="02070309020205020404" pitchFamily="49" charset="0"/>
              </a:rPr>
            </a:br>
            <a:r>
              <a:rPr lang="en-SG" sz="1600">
                <a:solidFill>
                  <a:srgbClr val="000000"/>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else</a:t>
            </a:r>
            <a:r>
              <a:rPr lang="en-SG" sz="1600">
                <a:solidFill>
                  <a:srgbClr val="080808"/>
                </a:solidFill>
                <a:effectLst/>
                <a:latin typeface="Courier New" panose="02070309020205020404" pitchFamily="49" charset="0"/>
                <a:cs typeface="Courier New" panose="02070309020205020404" pitchFamily="49" charset="0"/>
              </a:rPr>
              <a:t>:</a:t>
            </a:r>
            <a:br>
              <a:rPr lang="en-SG" sz="1600">
                <a:solidFill>
                  <a:srgbClr val="080808"/>
                </a:solidFill>
                <a:effectLst/>
                <a:latin typeface="Courier New" panose="02070309020205020404" pitchFamily="49" charset="0"/>
                <a:cs typeface="Courier New" panose="02070309020205020404" pitchFamily="49" charset="0"/>
              </a:rPr>
            </a:br>
            <a:r>
              <a:rPr lang="en-SG" sz="1600">
                <a:solidFill>
                  <a:srgbClr val="080808"/>
                </a:solidFill>
                <a:effectLst/>
                <a:latin typeface="Courier New" panose="02070309020205020404" pitchFamily="49" charset="0"/>
                <a:cs typeface="Courier New" panose="02070309020205020404" pitchFamily="49" charset="0"/>
              </a:rPr>
              <a:t>        </a:t>
            </a:r>
            <a:r>
              <a:rPr lang="en-SG" sz="1600">
                <a:solidFill>
                  <a:srgbClr val="0033B3"/>
                </a:solidFill>
                <a:effectLst/>
                <a:latin typeface="Courier New" panose="02070309020205020404" pitchFamily="49" charset="0"/>
                <a:cs typeface="Courier New" panose="02070309020205020404" pitchFamily="49" charset="0"/>
              </a:rPr>
              <a:t>return </a:t>
            </a:r>
            <a:r>
              <a:rPr lang="en-SG" sz="1600">
                <a:solidFill>
                  <a:srgbClr val="1750EB"/>
                </a:solidFill>
                <a:effectLst/>
                <a:latin typeface="Courier New" panose="02070309020205020404" pitchFamily="49" charset="0"/>
                <a:cs typeface="Courier New" panose="02070309020205020404" pitchFamily="49" charset="0"/>
              </a:rPr>
              <a:t>0</a:t>
            </a:r>
            <a:br>
              <a:rPr lang="en-SG" sz="1600">
                <a:solidFill>
                  <a:srgbClr val="1750EB"/>
                </a:solidFill>
                <a:effectLst/>
                <a:latin typeface="Courier New" panose="02070309020205020404" pitchFamily="49" charset="0"/>
                <a:cs typeface="Courier New" panose="02070309020205020404" pitchFamily="49" charset="0"/>
              </a:rPr>
            </a:br>
            <a:endParaRPr lang="en-SG" sz="1600">
              <a:solidFill>
                <a:srgbClr val="080808"/>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669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09587F-57D2-DB48-8055-9B87985CBE6B}"/>
              </a:ext>
            </a:extLst>
          </p:cNvPr>
          <p:cNvSpPr>
            <a:spLocks noGrp="1"/>
          </p:cNvSpPr>
          <p:nvPr>
            <p:ph type="body" sz="quarter" idx="11"/>
          </p:nvPr>
        </p:nvSpPr>
        <p:spPr/>
        <p:txBody>
          <a:bodyPr/>
          <a:lstStyle/>
          <a:p>
            <a:r>
              <a:rPr lang="en-US"/>
              <a:t>Refactoring</a:t>
            </a:r>
          </a:p>
        </p:txBody>
      </p:sp>
    </p:spTree>
    <p:extLst>
      <p:ext uri="{BB962C8B-B14F-4D97-AF65-F5344CB8AC3E}">
        <p14:creationId xmlns:p14="http://schemas.microsoft.com/office/powerpoint/2010/main" val="416244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C1455F2-0482-42BC-95FE-3BD15E6F0028}"/>
              </a:ext>
            </a:extLst>
          </p:cNvPr>
          <p:cNvSpPr>
            <a:spLocks noGrp="1"/>
          </p:cNvSpPr>
          <p:nvPr>
            <p:ph type="body" sz="quarter" idx="13"/>
          </p:nvPr>
        </p:nvSpPr>
        <p:spPr/>
        <p:txBody>
          <a:bodyPr/>
          <a:lstStyle/>
          <a:p>
            <a:endParaRPr lang="de-CH"/>
          </a:p>
        </p:txBody>
      </p:sp>
      <p:sp>
        <p:nvSpPr>
          <p:cNvPr id="3" name="Title 2">
            <a:extLst>
              <a:ext uri="{FF2B5EF4-FFF2-40B4-BE49-F238E27FC236}">
                <a16:creationId xmlns:a16="http://schemas.microsoft.com/office/drawing/2014/main" id="{01D86F18-804B-4E38-B5CF-CABE75F4F592}"/>
              </a:ext>
            </a:extLst>
          </p:cNvPr>
          <p:cNvSpPr>
            <a:spLocks noGrp="1"/>
          </p:cNvSpPr>
          <p:nvPr>
            <p:ph type="title"/>
          </p:nvPr>
        </p:nvSpPr>
        <p:spPr/>
        <p:txBody>
          <a:bodyPr/>
          <a:lstStyle/>
          <a:p>
            <a:r>
              <a:rPr lang="en-CH"/>
              <a:t>First PyCharm Project</a:t>
            </a:r>
            <a:endParaRPr lang="en-US"/>
          </a:p>
        </p:txBody>
      </p:sp>
      <p:sp>
        <p:nvSpPr>
          <p:cNvPr id="7" name="Content Placeholder 6">
            <a:extLst>
              <a:ext uri="{FF2B5EF4-FFF2-40B4-BE49-F238E27FC236}">
                <a16:creationId xmlns:a16="http://schemas.microsoft.com/office/drawing/2014/main" id="{66539819-8834-4A7E-99AB-DABDEA0933B9}"/>
              </a:ext>
            </a:extLst>
          </p:cNvPr>
          <p:cNvSpPr>
            <a:spLocks noGrp="1"/>
          </p:cNvSpPr>
          <p:nvPr>
            <p:ph sz="quarter" idx="14"/>
          </p:nvPr>
        </p:nvSpPr>
        <p:spPr/>
        <p:txBody>
          <a:bodyPr/>
          <a:lstStyle/>
          <a:p>
            <a:r>
              <a:rPr lang="en-CH"/>
              <a:t>Create new project</a:t>
            </a:r>
          </a:p>
          <a:p>
            <a:pPr lvl="1"/>
            <a:r>
              <a:rPr lang="en-CH"/>
              <a:t>Select “Previously configured interpreter”</a:t>
            </a:r>
          </a:p>
          <a:p>
            <a:r>
              <a:rPr lang="en-CH"/>
              <a:t>Inspect the generated main.py. </a:t>
            </a:r>
            <a:endParaRPr lang="en-US"/>
          </a:p>
          <a:p>
            <a:r>
              <a:rPr lang="en-CH"/>
              <a:t>Run the main.py</a:t>
            </a:r>
            <a:endParaRPr lang="en-US"/>
          </a:p>
          <a:p>
            <a:r>
              <a:rPr lang="en-US"/>
              <a:t>Finally, close the project</a:t>
            </a:r>
            <a:endParaRPr lang="en-CH"/>
          </a:p>
          <a:p>
            <a:endParaRPr lang="de-CH"/>
          </a:p>
        </p:txBody>
      </p:sp>
      <p:pic>
        <p:nvPicPr>
          <p:cNvPr id="9" name="Picture 8">
            <a:extLst>
              <a:ext uri="{FF2B5EF4-FFF2-40B4-BE49-F238E27FC236}">
                <a16:creationId xmlns:a16="http://schemas.microsoft.com/office/drawing/2014/main" id="{1AC857FD-246B-482B-A15C-1BCA9989E202}"/>
              </a:ext>
            </a:extLst>
          </p:cNvPr>
          <p:cNvPicPr>
            <a:picLocks noChangeAspect="1"/>
          </p:cNvPicPr>
          <p:nvPr/>
        </p:nvPicPr>
        <p:blipFill rotWithShape="1">
          <a:blip r:embed="rId3"/>
          <a:srcRect b="40660"/>
          <a:stretch/>
        </p:blipFill>
        <p:spPr>
          <a:xfrm>
            <a:off x="4707467" y="3304079"/>
            <a:ext cx="7078131" cy="3147520"/>
          </a:xfrm>
          <a:prstGeom prst="rect">
            <a:avLst/>
          </a:prstGeom>
        </p:spPr>
      </p:pic>
      <p:sp>
        <p:nvSpPr>
          <p:cNvPr id="10" name="Rectangle 9">
            <a:extLst>
              <a:ext uri="{FF2B5EF4-FFF2-40B4-BE49-F238E27FC236}">
                <a16:creationId xmlns:a16="http://schemas.microsoft.com/office/drawing/2014/main" id="{9C5BEFB2-50D0-4A5A-9A83-DEA22E08CFC6}"/>
              </a:ext>
            </a:extLst>
          </p:cNvPr>
          <p:cNvSpPr/>
          <p:nvPr/>
        </p:nvSpPr>
        <p:spPr>
          <a:xfrm rot="2679094">
            <a:off x="8804271" y="6467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17830329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Refactoring: what does it mean?</a:t>
            </a:r>
          </a:p>
        </p:txBody>
      </p:sp>
      <p:sp>
        <p:nvSpPr>
          <p:cNvPr id="3" name="Content Placeholder 2"/>
          <p:cNvSpPr>
            <a:spLocks noGrp="1"/>
          </p:cNvSpPr>
          <p:nvPr>
            <p:ph idx="1"/>
          </p:nvPr>
        </p:nvSpPr>
        <p:spPr>
          <a:xfrm>
            <a:off x="772585" y="1376363"/>
            <a:ext cx="10924115" cy="4788942"/>
          </a:xfrm>
        </p:spPr>
        <p:txBody>
          <a:bodyPr vert="horz" lIns="0" tIns="0" rIns="0" bIns="0" rtlCol="0" anchor="t">
            <a:noAutofit/>
          </a:bodyPr>
          <a:lstStyle/>
          <a:p>
            <a:pPr marL="0" indent="0">
              <a:buNone/>
            </a:pPr>
            <a:r>
              <a:rPr lang="en-US"/>
              <a:t>Changing the internal structure of a software …</a:t>
            </a:r>
          </a:p>
          <a:p>
            <a:pPr marL="0" indent="0">
              <a:buNone/>
            </a:pPr>
            <a:r>
              <a:rPr lang="en-US"/>
              <a:t>… without changing its observable behavior </a:t>
            </a:r>
          </a:p>
          <a:p>
            <a:pPr marL="0" indent="0">
              <a:buNone/>
            </a:pPr>
            <a:r>
              <a:rPr lang="en-US"/>
              <a:t>… to make it easier to understand </a:t>
            </a:r>
          </a:p>
          <a:p>
            <a:pPr marL="0" indent="0">
              <a:buNone/>
            </a:pPr>
            <a:r>
              <a:rPr lang="en-US"/>
              <a:t>… and (thus) cheaper to modify. </a:t>
            </a:r>
          </a:p>
          <a:p>
            <a:pPr marL="0" indent="0">
              <a:buNone/>
            </a:pPr>
            <a:endParaRPr lang="en-US"/>
          </a:p>
          <a:p>
            <a:pPr marL="0" indent="0">
              <a:buNone/>
            </a:pPr>
            <a:r>
              <a:rPr lang="en-US">
                <a:latin typeface="AA Zuehlke"/>
              </a:rPr>
              <a:t>Refactoring can be used to improve code smells</a:t>
            </a:r>
            <a:endParaRPr lang="en-US"/>
          </a:p>
          <a:p>
            <a:pPr marL="359410" indent="-359410"/>
            <a:endParaRPr lang="en-US"/>
          </a:p>
        </p:txBody>
      </p:sp>
    </p:spTree>
    <p:extLst>
      <p:ext uri="{BB962C8B-B14F-4D97-AF65-F5344CB8AC3E}">
        <p14:creationId xmlns:p14="http://schemas.microsoft.com/office/powerpoint/2010/main" val="29317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65" y="220994"/>
            <a:ext cx="11636435" cy="712892"/>
          </a:xfrm>
        </p:spPr>
        <p:txBody>
          <a:bodyPr/>
          <a:lstStyle/>
          <a:p>
            <a:r>
              <a:rPr lang="en-GB">
                <a:latin typeface="AA Zuehlke"/>
              </a:rPr>
              <a:t>Objectives </a:t>
            </a:r>
          </a:p>
        </p:txBody>
      </p:sp>
      <p:sp>
        <p:nvSpPr>
          <p:cNvPr id="5" name="Text Placeholder 5"/>
          <p:cNvSpPr txBox="1">
            <a:spLocks/>
          </p:cNvSpPr>
          <p:nvPr/>
        </p:nvSpPr>
        <p:spPr>
          <a:xfrm>
            <a:off x="2101957" y="974154"/>
            <a:ext cx="8412161" cy="645156"/>
          </a:xfrm>
          <a:prstGeom prst="rect">
            <a:avLst/>
          </a:prstGeom>
        </p:spPr>
        <p:txBody>
          <a:bodyPr vert="horz" lIns="0" tIns="0" rIns="0" bIns="0" rtlCol="0">
            <a:noAutofit/>
          </a:bodyPr>
          <a:lstStyle>
            <a:lvl1pPr marL="0" indent="0" algn="l" defTabSz="914400" rtl="0" eaLnBrk="1" latinLnBrk="0" hangingPunct="1">
              <a:lnSpc>
                <a:spcPct val="98000"/>
              </a:lnSpc>
              <a:spcBef>
                <a:spcPts val="0"/>
              </a:spcBef>
              <a:buFontTx/>
              <a:buNone/>
              <a:defRPr sz="2200" kern="1200">
                <a:solidFill>
                  <a:srgbClr val="4D4D4D"/>
                </a:solidFill>
                <a:latin typeface="AA Zuehlke" panose="02000503060000020004" pitchFamily="2" charset="0"/>
                <a:ea typeface="+mn-ea"/>
                <a:cs typeface="+mn-cs"/>
              </a:defRPr>
            </a:lvl1pPr>
            <a:lvl2pPr marL="0" indent="0" algn="l" defTabSz="914400" rtl="0" eaLnBrk="1" latinLnBrk="0" hangingPunct="1">
              <a:lnSpc>
                <a:spcPct val="98000"/>
              </a:lnSpc>
              <a:spcBef>
                <a:spcPts val="0"/>
              </a:spcBef>
              <a:buClr>
                <a:srgbClr val="4D4D4D"/>
              </a:buClr>
              <a:buSzPct val="75000"/>
              <a:buFontTx/>
              <a:buNone/>
              <a:defRPr sz="2200" kern="1200">
                <a:solidFill>
                  <a:srgbClr val="4D4D4D"/>
                </a:solidFill>
                <a:latin typeface="AA Zuehlke" pitchFamily="2" charset="0"/>
                <a:ea typeface="+mn-ea"/>
                <a:cs typeface="+mn-cs"/>
              </a:defRPr>
            </a:lvl2pPr>
            <a:lvl3pPr marL="265113" indent="0" algn="l" defTabSz="914400" rtl="0" eaLnBrk="1" latinLnBrk="0" hangingPunct="1">
              <a:lnSpc>
                <a:spcPct val="98000"/>
              </a:lnSpc>
              <a:spcBef>
                <a:spcPts val="0"/>
              </a:spcBef>
              <a:buClr>
                <a:srgbClr val="4D4D4D"/>
              </a:buClr>
              <a:buFontTx/>
              <a:buNone/>
              <a:defRPr sz="2200" kern="1200">
                <a:solidFill>
                  <a:srgbClr val="4D4D4D"/>
                </a:solidFill>
                <a:latin typeface="AA Zuehlke" pitchFamily="2" charset="0"/>
                <a:ea typeface="+mn-ea"/>
                <a:cs typeface="+mn-cs"/>
              </a:defRPr>
            </a:lvl3pPr>
            <a:lvl4pPr marL="538162" indent="0" algn="l" defTabSz="914400" rtl="0" eaLnBrk="1" latinLnBrk="0" hangingPunct="1">
              <a:lnSpc>
                <a:spcPct val="98000"/>
              </a:lnSpc>
              <a:spcBef>
                <a:spcPts val="0"/>
              </a:spcBef>
              <a:buClr>
                <a:srgbClr val="4D4D4D"/>
              </a:buClr>
              <a:buFontTx/>
              <a:buNone/>
              <a:defRPr sz="2200" kern="1200">
                <a:solidFill>
                  <a:srgbClr val="4D4D4D"/>
                </a:solidFill>
                <a:latin typeface="AA Zuehlke" pitchFamily="2" charset="0"/>
                <a:ea typeface="+mn-ea"/>
                <a:cs typeface="+mn-cs"/>
              </a:defRPr>
            </a:lvl4pPr>
            <a:lvl5pPr marL="803275" indent="0" algn="l" defTabSz="914400" rtl="0" eaLnBrk="1" latinLnBrk="0" hangingPunct="1">
              <a:lnSpc>
                <a:spcPct val="98000"/>
              </a:lnSpc>
              <a:spcBef>
                <a:spcPts val="0"/>
              </a:spcBef>
              <a:buClr>
                <a:srgbClr val="4D4D4D"/>
              </a:buClr>
              <a:buFontTx/>
              <a:buNone/>
              <a:defRPr sz="2200" kern="1200">
                <a:solidFill>
                  <a:srgbClr val="4D4D4D"/>
                </a:solidFill>
                <a:latin typeface="AA Zuehlke"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CH"/>
              <a:t> </a:t>
            </a:r>
          </a:p>
        </p:txBody>
      </p:sp>
      <p:sp>
        <p:nvSpPr>
          <p:cNvPr id="18" name="TextBox 17"/>
          <p:cNvSpPr txBox="1"/>
          <p:nvPr/>
        </p:nvSpPr>
        <p:spPr>
          <a:xfrm>
            <a:off x="285750" y="3804398"/>
            <a:ext cx="5597973" cy="2761502"/>
          </a:xfrm>
          <a:prstGeom prst="rect">
            <a:avLst/>
          </a:prstGeom>
          <a:noFill/>
        </p:spPr>
        <p:txBody>
          <a:bodyPr wrap="square" rtlCol="0">
            <a:noAutofit/>
          </a:bodyPr>
          <a:lstStyle/>
          <a:p>
            <a:pPr marL="342900" indent="-342900">
              <a:buFont typeface="Arial" panose="020B0604020202020204" pitchFamily="34" charset="0"/>
              <a:buChar char="•"/>
            </a:pPr>
            <a:r>
              <a:rPr lang="en-GB" sz="2400">
                <a:latin typeface="AA Zuehlke" pitchFamily="2" charset="0"/>
              </a:rPr>
              <a:t>Recognise problems quickly by identifying some of the most abundant </a:t>
            </a:r>
            <a:r>
              <a:rPr lang="en-GB" sz="2400" b="1">
                <a:latin typeface="AA Zuehlke" pitchFamily="2" charset="0"/>
              </a:rPr>
              <a:t>code smells </a:t>
            </a:r>
          </a:p>
          <a:p>
            <a:pPr marL="342900" indent="-342900">
              <a:buFont typeface="Arial" panose="020B0604020202020204" pitchFamily="34" charset="0"/>
              <a:buChar char="•"/>
            </a:pPr>
            <a:r>
              <a:rPr lang="en-GB" sz="2400" b="1">
                <a:latin typeface="AA Zuehlke" pitchFamily="2" charset="0"/>
              </a:rPr>
              <a:t>Refactoring</a:t>
            </a:r>
            <a:r>
              <a:rPr lang="en-GB" sz="2400">
                <a:latin typeface="AA Zuehlke" pitchFamily="2" charset="0"/>
              </a:rPr>
              <a:t> code smells</a:t>
            </a:r>
          </a:p>
          <a:p>
            <a:pPr marL="342900" indent="-342900">
              <a:buFont typeface="Arial" panose="020B0604020202020204" pitchFamily="34" charset="0"/>
              <a:buChar char="•"/>
            </a:pPr>
            <a:r>
              <a:rPr lang="en-GB" sz="2400">
                <a:latin typeface="AA Zuehlke" pitchFamily="2" charset="0"/>
              </a:rPr>
              <a:t>Using your IDE efficiently to quickly evaluate and try out </a:t>
            </a:r>
            <a:r>
              <a:rPr lang="en-GB" sz="2400" b="1">
                <a:latin typeface="AA Zuehlke" pitchFamily="2" charset="0"/>
              </a:rPr>
              <a:t>software design options </a:t>
            </a:r>
            <a:r>
              <a:rPr lang="en-GB" sz="2400">
                <a:latin typeface="AA Zuehlke" pitchFamily="2" charset="0"/>
              </a:rPr>
              <a:t>to improve the current design</a:t>
            </a:r>
          </a:p>
        </p:txBody>
      </p:sp>
      <p:sp>
        <p:nvSpPr>
          <p:cNvPr id="20" name="TextBox 19"/>
          <p:cNvSpPr txBox="1"/>
          <p:nvPr/>
        </p:nvSpPr>
        <p:spPr>
          <a:xfrm>
            <a:off x="6096001" y="3803163"/>
            <a:ext cx="5810249" cy="2995758"/>
          </a:xfrm>
          <a:prstGeom prst="rect">
            <a:avLst/>
          </a:prstGeom>
          <a:noFill/>
        </p:spPr>
        <p:txBody>
          <a:bodyPr wrap="square" rtlCol="0" anchor="t">
            <a:noAutofit/>
          </a:bodyPr>
          <a:lstStyle/>
          <a:p>
            <a:pPr marL="342900" indent="-342900">
              <a:buFont typeface="Arial" panose="020B0604020202020204" pitchFamily="34" charset="0"/>
              <a:buChar char="•"/>
            </a:pPr>
            <a:r>
              <a:rPr lang="en-GB" sz="2400">
                <a:latin typeface="AA Zuehlke"/>
              </a:rPr>
              <a:t>Find abstractions</a:t>
            </a:r>
          </a:p>
          <a:p>
            <a:pPr marL="342900" indent="-342900">
              <a:buFont typeface="Arial" panose="020B0604020202020204" pitchFamily="34" charset="0"/>
              <a:buChar char="•"/>
            </a:pPr>
            <a:r>
              <a:rPr lang="en-GB" sz="2400">
                <a:latin typeface="AA Zuehlke"/>
              </a:rPr>
              <a:t>Recognise that good software design needs practice, patience, time, lots of discussions, that you barely get it right the first time, and that there will always be multiple, different solutions that are similarly correct or wrong (it's more of an art than a science)</a:t>
            </a:r>
          </a:p>
          <a:p>
            <a:pPr marL="342900" indent="-342900">
              <a:buFont typeface="Arial" panose="020B0604020202020204" pitchFamily="34" charset="0"/>
              <a:buChar char="•"/>
            </a:pPr>
            <a:endParaRPr lang="en-GB" sz="2400">
              <a:latin typeface="AA Zuehlke" pitchFamily="2" charset="0"/>
            </a:endParaRPr>
          </a:p>
        </p:txBody>
      </p:sp>
      <p:sp>
        <p:nvSpPr>
          <p:cNvPr id="22" name="Flowchart: Connector 21"/>
          <p:cNvSpPr/>
          <p:nvPr/>
        </p:nvSpPr>
        <p:spPr>
          <a:xfrm>
            <a:off x="1904607" y="1151638"/>
            <a:ext cx="2480394" cy="2376264"/>
          </a:xfrm>
          <a:prstGeom prst="flowChartConnector">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200">
              <a:latin typeface="AA Zuehlke" pitchFamily="2" charset="0"/>
            </a:endParaRPr>
          </a:p>
          <a:p>
            <a:pPr algn="ctr"/>
            <a:r>
              <a:rPr lang="de-CH" sz="2200">
                <a:latin typeface="AA Zuehlke" pitchFamily="2" charset="0"/>
              </a:rPr>
              <a:t>Code-</a:t>
            </a:r>
            <a:r>
              <a:rPr lang="de-CH" sz="2200" err="1">
                <a:latin typeface="AA Zuehlke" pitchFamily="2" charset="0"/>
              </a:rPr>
              <a:t>Smells</a:t>
            </a:r>
            <a:endParaRPr lang="de-CH" sz="2200">
              <a:latin typeface="AA Zuehlke" pitchFamily="2" charset="0"/>
            </a:endParaRPr>
          </a:p>
          <a:p>
            <a:pPr algn="ctr"/>
            <a:endParaRPr lang="de-CH" sz="2200" err="1">
              <a:latin typeface="AA Zuehlke" pitchFamily="2" charset="0"/>
            </a:endParaRPr>
          </a:p>
        </p:txBody>
      </p:sp>
      <p:sp>
        <p:nvSpPr>
          <p:cNvPr id="23" name="Right Arrow 22"/>
          <p:cNvSpPr/>
          <p:nvPr/>
        </p:nvSpPr>
        <p:spPr>
          <a:xfrm>
            <a:off x="4640912" y="1654388"/>
            <a:ext cx="2597299" cy="1370764"/>
          </a:xfrm>
          <a:prstGeom prst="rightArrow">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200" err="1">
                <a:latin typeface="AA Zuehlke" pitchFamily="2" charset="0"/>
              </a:rPr>
              <a:t>Refactorings</a:t>
            </a:r>
            <a:endParaRPr lang="de-CH" sz="2200">
              <a:latin typeface="AA Zuehlke" pitchFamily="2" charset="0"/>
            </a:endParaRPr>
          </a:p>
        </p:txBody>
      </p:sp>
      <p:pic>
        <p:nvPicPr>
          <p:cNvPr id="24" name="Picture 23"/>
          <p:cNvPicPr>
            <a:picLocks noChangeAspect="1"/>
          </p:cNvPicPr>
          <p:nvPr/>
        </p:nvPicPr>
        <p:blipFill>
          <a:blip r:embed="rId3"/>
          <a:stretch>
            <a:fillRect/>
          </a:stretch>
        </p:blipFill>
        <p:spPr>
          <a:xfrm>
            <a:off x="7494120" y="1145700"/>
            <a:ext cx="2803302" cy="2382202"/>
          </a:xfrm>
          <a:prstGeom prst="rect">
            <a:avLst/>
          </a:prstGeom>
          <a:ln w="76200">
            <a:solidFill>
              <a:srgbClr val="00B050"/>
            </a:solidFill>
          </a:ln>
        </p:spPr>
      </p:pic>
      <p:sp>
        <p:nvSpPr>
          <p:cNvPr id="3" name="TextBox 2"/>
          <p:cNvSpPr txBox="1"/>
          <p:nvPr/>
        </p:nvSpPr>
        <p:spPr>
          <a:xfrm>
            <a:off x="8103683" y="602727"/>
            <a:ext cx="1584176" cy="914400"/>
          </a:xfrm>
          <a:prstGeom prst="rect">
            <a:avLst/>
          </a:prstGeom>
          <a:noFill/>
        </p:spPr>
        <p:txBody>
          <a:bodyPr wrap="none" rtlCol="0">
            <a:noAutofit/>
          </a:bodyPr>
          <a:lstStyle/>
          <a:p>
            <a:r>
              <a:rPr lang="en-GB" sz="2200">
                <a:latin typeface="AA Zuehlke" pitchFamily="2" charset="0"/>
              </a:rPr>
              <a:t>Design Goal</a:t>
            </a:r>
          </a:p>
        </p:txBody>
      </p:sp>
    </p:spTree>
    <p:extLst>
      <p:ext uri="{BB962C8B-B14F-4D97-AF65-F5344CB8AC3E}">
        <p14:creationId xmlns:p14="http://schemas.microsoft.com/office/powerpoint/2010/main" val="3754558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CA6B-7AB3-85F8-301F-82C2DE697282}"/>
              </a:ext>
            </a:extLst>
          </p:cNvPr>
          <p:cNvSpPr>
            <a:spLocks noGrp="1"/>
          </p:cNvSpPr>
          <p:nvPr>
            <p:ph type="title"/>
          </p:nvPr>
        </p:nvSpPr>
        <p:spPr/>
        <p:txBody>
          <a:bodyPr/>
          <a:lstStyle/>
          <a:p>
            <a:r>
              <a:rPr lang="en-CH"/>
              <a:t>Big refactoring</a:t>
            </a:r>
          </a:p>
        </p:txBody>
      </p:sp>
      <p:sp>
        <p:nvSpPr>
          <p:cNvPr id="5" name="Content Placeholder 7">
            <a:extLst>
              <a:ext uri="{FF2B5EF4-FFF2-40B4-BE49-F238E27FC236}">
                <a16:creationId xmlns:a16="http://schemas.microsoft.com/office/drawing/2014/main" id="{F5400328-D448-4A59-37B0-15E219D84BDD}"/>
              </a:ext>
            </a:extLst>
          </p:cNvPr>
          <p:cNvSpPr>
            <a:spLocks noGrp="1"/>
          </p:cNvSpPr>
          <p:nvPr>
            <p:ph idx="1"/>
          </p:nvPr>
        </p:nvSpPr>
        <p:spPr>
          <a:xfrm>
            <a:off x="4117971" y="2726348"/>
            <a:ext cx="7232297" cy="2890681"/>
          </a:xfrm>
        </p:spPr>
        <p:txBody>
          <a:bodyPr/>
          <a:lstStyle/>
          <a:p>
            <a:pPr marL="285750" indent="-285750">
              <a:buFont typeface="Arial" panose="020B0604020202020204" pitchFamily="34" charset="0"/>
              <a:buChar char="•"/>
            </a:pPr>
            <a:r>
              <a:rPr lang="en-US"/>
              <a:t>Debug hell: If something doesn’t work anymore, which part of the refactoring is responsible?</a:t>
            </a:r>
          </a:p>
          <a:p>
            <a:pPr marL="285750" indent="-285750">
              <a:buFont typeface="Arial" panose="020B0604020202020204" pitchFamily="34" charset="0"/>
              <a:buChar char="•"/>
            </a:pPr>
            <a:r>
              <a:rPr lang="en-US"/>
              <a:t>Merge hell: long time before I can push something stable. What if someone else pushed changes in the meantime?</a:t>
            </a:r>
          </a:p>
          <a:p>
            <a:pPr marL="285750" indent="-285750">
              <a:buFont typeface="Arial" panose="020B0604020202020204" pitchFamily="34" charset="0"/>
              <a:buChar char="•"/>
            </a:pPr>
            <a:r>
              <a:rPr lang="en-US"/>
              <a:t>Analysis Paralysis: What if I need to go home? Will I remember tomorrow what I was doing?</a:t>
            </a:r>
            <a:endParaRPr lang="de-CH"/>
          </a:p>
        </p:txBody>
      </p:sp>
      <p:sp>
        <p:nvSpPr>
          <p:cNvPr id="6" name="Oval 5">
            <a:extLst>
              <a:ext uri="{FF2B5EF4-FFF2-40B4-BE49-F238E27FC236}">
                <a16:creationId xmlns:a16="http://schemas.microsoft.com/office/drawing/2014/main" id="{5D062DE9-1DF7-892C-B68B-59287DAA16A8}"/>
              </a:ext>
            </a:extLst>
          </p:cNvPr>
          <p:cNvSpPr/>
          <p:nvPr/>
        </p:nvSpPr>
        <p:spPr bwMode="gray">
          <a:xfrm>
            <a:off x="841732" y="4563198"/>
            <a:ext cx="1800000" cy="1800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600" spc="20">
                <a:solidFill>
                  <a:schemeClr val="bg1"/>
                </a:solidFill>
              </a:rPr>
              <a:t>Check that everything still works</a:t>
            </a:r>
          </a:p>
        </p:txBody>
      </p:sp>
      <p:sp>
        <p:nvSpPr>
          <p:cNvPr id="7" name="Oval 6">
            <a:extLst>
              <a:ext uri="{FF2B5EF4-FFF2-40B4-BE49-F238E27FC236}">
                <a16:creationId xmlns:a16="http://schemas.microsoft.com/office/drawing/2014/main" id="{8ACCC97C-AFE8-ED65-B8B9-6BAD31C33E23}"/>
              </a:ext>
            </a:extLst>
          </p:cNvPr>
          <p:cNvSpPr/>
          <p:nvPr/>
        </p:nvSpPr>
        <p:spPr bwMode="gray">
          <a:xfrm>
            <a:off x="841732" y="1826348"/>
            <a:ext cx="1800000" cy="18000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600" spc="20">
                <a:solidFill>
                  <a:schemeClr val="bg1"/>
                </a:solidFill>
              </a:rPr>
              <a:t>Refactor</a:t>
            </a:r>
          </a:p>
        </p:txBody>
      </p:sp>
      <p:sp>
        <p:nvSpPr>
          <p:cNvPr id="8" name="Down Arrow 7">
            <a:extLst>
              <a:ext uri="{FF2B5EF4-FFF2-40B4-BE49-F238E27FC236}">
                <a16:creationId xmlns:a16="http://schemas.microsoft.com/office/drawing/2014/main" id="{A1431FAC-9768-2E78-9A70-E2B0244A04A0}"/>
              </a:ext>
            </a:extLst>
          </p:cNvPr>
          <p:cNvSpPr/>
          <p:nvPr/>
        </p:nvSpPr>
        <p:spPr bwMode="gray">
          <a:xfrm>
            <a:off x="1605480" y="3626773"/>
            <a:ext cx="272504" cy="936850"/>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 name="TextBox 2">
            <a:extLst>
              <a:ext uri="{FF2B5EF4-FFF2-40B4-BE49-F238E27FC236}">
                <a16:creationId xmlns:a16="http://schemas.microsoft.com/office/drawing/2014/main" id="{5DC53E3A-3F58-E3F1-F96C-F9857FE4136B}"/>
              </a:ext>
            </a:extLst>
          </p:cNvPr>
          <p:cNvSpPr txBox="1"/>
          <p:nvPr/>
        </p:nvSpPr>
        <p:spPr>
          <a:xfrm>
            <a:off x="4663440" y="1522582"/>
            <a:ext cx="5564776" cy="607532"/>
          </a:xfrm>
          <a:prstGeom prst="rect">
            <a:avLst/>
          </a:prstGeom>
          <a:noFill/>
        </p:spPr>
        <p:txBody>
          <a:bodyPr wrap="square" lIns="0" tIns="0" rIns="0" bIns="0" rtlCol="0">
            <a:noAutofit/>
          </a:bodyPr>
          <a:lstStyle/>
          <a:p>
            <a:pPr algn="ctr"/>
            <a:r>
              <a:rPr lang="en-CH" sz="3200">
                <a:solidFill>
                  <a:schemeClr val="accent5"/>
                </a:solidFill>
                <a:latin typeface="AA Zuehlke" pitchFamily="2" charset="0"/>
              </a:rPr>
              <a:t>What could possibly go wrong?</a:t>
            </a:r>
          </a:p>
        </p:txBody>
      </p:sp>
    </p:spTree>
    <p:extLst>
      <p:ext uri="{BB962C8B-B14F-4D97-AF65-F5344CB8AC3E}">
        <p14:creationId xmlns:p14="http://schemas.microsoft.com/office/powerpoint/2010/main" val="54848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CA6B-7AB3-85F8-301F-82C2DE697282}"/>
              </a:ext>
            </a:extLst>
          </p:cNvPr>
          <p:cNvSpPr>
            <a:spLocks noGrp="1"/>
          </p:cNvSpPr>
          <p:nvPr>
            <p:ph type="title"/>
          </p:nvPr>
        </p:nvSpPr>
        <p:spPr/>
        <p:txBody>
          <a:bodyPr/>
          <a:lstStyle/>
          <a:p>
            <a:r>
              <a:rPr lang="en-CH"/>
              <a:t>Small step refactoring</a:t>
            </a:r>
          </a:p>
        </p:txBody>
      </p:sp>
      <p:sp>
        <p:nvSpPr>
          <p:cNvPr id="4" name="Text Placeholder 3">
            <a:extLst>
              <a:ext uri="{FF2B5EF4-FFF2-40B4-BE49-F238E27FC236}">
                <a16:creationId xmlns:a16="http://schemas.microsoft.com/office/drawing/2014/main" id="{FAFB25F3-91EF-42ED-7B83-F44A4843B0F7}"/>
              </a:ext>
            </a:extLst>
          </p:cNvPr>
          <p:cNvSpPr>
            <a:spLocks noGrp="1"/>
          </p:cNvSpPr>
          <p:nvPr>
            <p:ph type="body" sz="quarter" idx="13"/>
          </p:nvPr>
        </p:nvSpPr>
        <p:spPr/>
        <p:txBody>
          <a:bodyPr/>
          <a:lstStyle/>
          <a:p>
            <a:endParaRPr lang="en-CH"/>
          </a:p>
        </p:txBody>
      </p:sp>
      <p:sp>
        <p:nvSpPr>
          <p:cNvPr id="5" name="Content Placeholder 7">
            <a:extLst>
              <a:ext uri="{FF2B5EF4-FFF2-40B4-BE49-F238E27FC236}">
                <a16:creationId xmlns:a16="http://schemas.microsoft.com/office/drawing/2014/main" id="{52753155-3E69-5C16-13FC-EDE0A120B3B1}"/>
              </a:ext>
            </a:extLst>
          </p:cNvPr>
          <p:cNvSpPr>
            <a:spLocks noGrp="1"/>
          </p:cNvSpPr>
          <p:nvPr>
            <p:ph idx="1"/>
          </p:nvPr>
        </p:nvSpPr>
        <p:spPr>
          <a:xfrm>
            <a:off x="2938891" y="2708050"/>
            <a:ext cx="3748433" cy="3067049"/>
          </a:xfrm>
        </p:spPr>
        <p:txBody>
          <a:bodyPr/>
          <a:lstStyle/>
          <a:p>
            <a:pPr marL="285750" indent="-285750">
              <a:buFont typeface="Arial" panose="020B0604020202020204" pitchFamily="34" charset="0"/>
              <a:buChar char="•"/>
            </a:pPr>
            <a:r>
              <a:rPr lang="en-US" sz="2000"/>
              <a:t>Split large refactoring in small steps</a:t>
            </a:r>
          </a:p>
          <a:p>
            <a:pPr marL="285750" indent="-285750">
              <a:buFont typeface="Arial" panose="020B0604020202020204" pitchFamily="34" charset="0"/>
              <a:buChar char="•"/>
            </a:pPr>
            <a:r>
              <a:rPr lang="en-US" sz="2000"/>
              <a:t>Check that the code runs correctly after every small step</a:t>
            </a:r>
          </a:p>
          <a:p>
            <a:pPr marL="285750" indent="-285750">
              <a:buFont typeface="Arial" panose="020B0604020202020204" pitchFamily="34" charset="0"/>
              <a:buChar char="•"/>
            </a:pPr>
            <a:r>
              <a:rPr lang="de-CH" sz="2000" err="1"/>
              <a:t>If</a:t>
            </a:r>
            <a:r>
              <a:rPr lang="de-CH" sz="2000"/>
              <a:t> </a:t>
            </a:r>
            <a:r>
              <a:rPr lang="de-CH" sz="2000" err="1"/>
              <a:t>you</a:t>
            </a:r>
            <a:r>
              <a:rPr lang="de-CH" sz="2000"/>
              <a:t> </a:t>
            </a:r>
            <a:r>
              <a:rPr lang="de-CH" sz="2000" err="1"/>
              <a:t>can’t</a:t>
            </a:r>
            <a:r>
              <a:rPr lang="de-CH" sz="2000"/>
              <a:t> fix </a:t>
            </a:r>
            <a:r>
              <a:rPr lang="de-CH" sz="2000" err="1"/>
              <a:t>the</a:t>
            </a:r>
            <a:r>
              <a:rPr lang="de-CH" sz="2000"/>
              <a:t> </a:t>
            </a:r>
            <a:r>
              <a:rPr lang="de-CH" sz="2000" err="1"/>
              <a:t>behavior</a:t>
            </a:r>
            <a:r>
              <a:rPr lang="de-CH" sz="2000"/>
              <a:t> in a </a:t>
            </a:r>
            <a:r>
              <a:rPr lang="de-CH" sz="2000" err="1"/>
              <a:t>short</a:t>
            </a:r>
            <a:r>
              <a:rPr lang="de-CH" sz="2000"/>
              <a:t> </a:t>
            </a:r>
            <a:r>
              <a:rPr lang="de-CH" sz="2000" err="1"/>
              <a:t>amout</a:t>
            </a:r>
            <a:r>
              <a:rPr lang="de-CH" sz="2000"/>
              <a:t> </a:t>
            </a:r>
            <a:r>
              <a:rPr lang="de-CH" sz="2000" err="1"/>
              <a:t>of</a:t>
            </a:r>
            <a:r>
              <a:rPr lang="de-CH" sz="2000"/>
              <a:t> time (&lt;5 </a:t>
            </a:r>
            <a:r>
              <a:rPr lang="de-CH" sz="2000" err="1"/>
              <a:t>minutes</a:t>
            </a:r>
            <a:r>
              <a:rPr lang="de-CH" sz="2000"/>
              <a:t>), roll back </a:t>
            </a:r>
            <a:r>
              <a:rPr lang="de-CH" sz="2000" err="1"/>
              <a:t>to</a:t>
            </a:r>
            <a:r>
              <a:rPr lang="de-CH" sz="2000"/>
              <a:t> last </a:t>
            </a:r>
            <a:r>
              <a:rPr lang="de-CH" sz="2000" err="1"/>
              <a:t>green</a:t>
            </a:r>
            <a:r>
              <a:rPr lang="de-CH" sz="2000"/>
              <a:t> </a:t>
            </a:r>
            <a:r>
              <a:rPr lang="de-CH" sz="2000" err="1"/>
              <a:t>state</a:t>
            </a:r>
            <a:r>
              <a:rPr lang="de-CH" sz="2000"/>
              <a:t> (</a:t>
            </a:r>
            <a:r>
              <a:rPr lang="de-CH" sz="2000" err="1"/>
              <a:t>use</a:t>
            </a:r>
            <a:r>
              <a:rPr lang="de-CH" sz="2000"/>
              <a:t> </a:t>
            </a:r>
            <a:r>
              <a:rPr lang="de-CH" sz="2000" err="1"/>
              <a:t>PyCharm</a:t>
            </a:r>
            <a:r>
              <a:rPr lang="de-CH" sz="2000"/>
              <a:t> &gt; VCS &gt; </a:t>
            </a:r>
            <a:r>
              <a:rPr lang="de-CH" sz="2000" err="1"/>
              <a:t>local</a:t>
            </a:r>
            <a:r>
              <a:rPr lang="de-CH" sz="2000"/>
              <a:t> </a:t>
            </a:r>
            <a:r>
              <a:rPr lang="de-CH" sz="2000" err="1"/>
              <a:t>history</a:t>
            </a:r>
            <a:r>
              <a:rPr lang="de-CH" sz="2000"/>
              <a:t>)</a:t>
            </a:r>
          </a:p>
        </p:txBody>
      </p:sp>
      <p:sp>
        <p:nvSpPr>
          <p:cNvPr id="6" name="Oval 5">
            <a:extLst>
              <a:ext uri="{FF2B5EF4-FFF2-40B4-BE49-F238E27FC236}">
                <a16:creationId xmlns:a16="http://schemas.microsoft.com/office/drawing/2014/main" id="{9475A6CE-C6DC-05C9-A5F8-70D21180FB24}"/>
              </a:ext>
            </a:extLst>
          </p:cNvPr>
          <p:cNvSpPr/>
          <p:nvPr/>
        </p:nvSpPr>
        <p:spPr bwMode="gray">
          <a:xfrm>
            <a:off x="1150570" y="4032176"/>
            <a:ext cx="1080000" cy="1080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200" spc="20">
                <a:solidFill>
                  <a:schemeClr val="bg1"/>
                </a:solidFill>
              </a:rPr>
              <a:t>Check that everything still works</a:t>
            </a:r>
          </a:p>
        </p:txBody>
      </p:sp>
      <p:sp>
        <p:nvSpPr>
          <p:cNvPr id="7" name="Oval 6">
            <a:extLst>
              <a:ext uri="{FF2B5EF4-FFF2-40B4-BE49-F238E27FC236}">
                <a16:creationId xmlns:a16="http://schemas.microsoft.com/office/drawing/2014/main" id="{8D117FF4-196A-EC30-7D3D-D412D6D4BD26}"/>
              </a:ext>
            </a:extLst>
          </p:cNvPr>
          <p:cNvSpPr/>
          <p:nvPr/>
        </p:nvSpPr>
        <p:spPr bwMode="gray">
          <a:xfrm>
            <a:off x="1150570" y="2168050"/>
            <a:ext cx="1080000" cy="10800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200" spc="20">
                <a:solidFill>
                  <a:schemeClr val="bg1"/>
                </a:solidFill>
              </a:rPr>
              <a:t>Small step refactoring</a:t>
            </a:r>
          </a:p>
        </p:txBody>
      </p:sp>
      <p:sp>
        <p:nvSpPr>
          <p:cNvPr id="8" name="Circular Arrow 7">
            <a:extLst>
              <a:ext uri="{FF2B5EF4-FFF2-40B4-BE49-F238E27FC236}">
                <a16:creationId xmlns:a16="http://schemas.microsoft.com/office/drawing/2014/main" id="{42F365FD-07BA-6CCE-0423-0950491BAED6}"/>
              </a:ext>
            </a:extLst>
          </p:cNvPr>
          <p:cNvSpPr/>
          <p:nvPr/>
        </p:nvSpPr>
        <p:spPr bwMode="gray">
          <a:xfrm rot="5400000">
            <a:off x="1145441" y="3019263"/>
            <a:ext cx="2077554" cy="1243733"/>
          </a:xfrm>
          <a:prstGeom prst="circularArrow">
            <a:avLst>
              <a:gd name="adj1" fmla="val 6369"/>
              <a:gd name="adj2" fmla="val 979914"/>
              <a:gd name="adj3" fmla="val 20393381"/>
              <a:gd name="adj4" fmla="val 10745419"/>
              <a:gd name="adj5" fmla="val 1458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9" name="Circular Arrow 8">
            <a:extLst>
              <a:ext uri="{FF2B5EF4-FFF2-40B4-BE49-F238E27FC236}">
                <a16:creationId xmlns:a16="http://schemas.microsoft.com/office/drawing/2014/main" id="{0C2222F6-6AE9-1A67-07D5-F1B66870B354}"/>
              </a:ext>
            </a:extLst>
          </p:cNvPr>
          <p:cNvSpPr/>
          <p:nvPr/>
        </p:nvSpPr>
        <p:spPr bwMode="gray">
          <a:xfrm rot="16200000">
            <a:off x="158146" y="3018246"/>
            <a:ext cx="2077554" cy="1243733"/>
          </a:xfrm>
          <a:prstGeom prst="circularArrow">
            <a:avLst>
              <a:gd name="adj1" fmla="val 6369"/>
              <a:gd name="adj2" fmla="val 979914"/>
              <a:gd name="adj3" fmla="val 20393381"/>
              <a:gd name="adj4" fmla="val 10745419"/>
              <a:gd name="adj5" fmla="val 1458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0" name="TextBox 9">
            <a:extLst>
              <a:ext uri="{FF2B5EF4-FFF2-40B4-BE49-F238E27FC236}">
                <a16:creationId xmlns:a16="http://schemas.microsoft.com/office/drawing/2014/main" id="{AC28793B-3F8C-DB89-AF74-77ACE5F5A921}"/>
              </a:ext>
            </a:extLst>
          </p:cNvPr>
          <p:cNvSpPr txBox="1"/>
          <p:nvPr/>
        </p:nvSpPr>
        <p:spPr>
          <a:xfrm>
            <a:off x="1615804" y="2966207"/>
            <a:ext cx="2062912" cy="914400"/>
          </a:xfrm>
          <a:prstGeom prst="rect">
            <a:avLst/>
          </a:prstGeom>
          <a:noFill/>
        </p:spPr>
        <p:txBody>
          <a:bodyPr wrap="none" rtlCol="0">
            <a:noAutofit/>
          </a:bodyPr>
          <a:lstStyle/>
          <a:p>
            <a:endParaRPr lang="en-GB" sz="5400">
              <a:latin typeface="AA Zuehlke" pitchFamily="2" charset="0"/>
            </a:endParaRPr>
          </a:p>
        </p:txBody>
      </p:sp>
      <p:sp>
        <p:nvSpPr>
          <p:cNvPr id="11" name="Freeform 10">
            <a:extLst>
              <a:ext uri="{FF2B5EF4-FFF2-40B4-BE49-F238E27FC236}">
                <a16:creationId xmlns:a16="http://schemas.microsoft.com/office/drawing/2014/main" id="{4BEDB5C8-2F45-6925-020B-0DE763315A06}"/>
              </a:ext>
            </a:extLst>
          </p:cNvPr>
          <p:cNvSpPr/>
          <p:nvPr/>
        </p:nvSpPr>
        <p:spPr>
          <a:xfrm>
            <a:off x="4964884" y="2181203"/>
            <a:ext cx="3386089" cy="3067049"/>
          </a:xfrm>
          <a:custGeom>
            <a:avLst/>
            <a:gdLst>
              <a:gd name="connsiteX0" fmla="*/ 0 w 5022760"/>
              <a:gd name="connsiteY0" fmla="*/ 3837904 h 3863662"/>
              <a:gd name="connsiteX1" fmla="*/ 0 w 5022760"/>
              <a:gd name="connsiteY1" fmla="*/ 3837904 h 3863662"/>
              <a:gd name="connsiteX2" fmla="*/ 0 w 5022760"/>
              <a:gd name="connsiteY2" fmla="*/ 3528812 h 3863662"/>
              <a:gd name="connsiteX3" fmla="*/ 0 w 5022760"/>
              <a:gd name="connsiteY3" fmla="*/ 2356834 h 3863662"/>
              <a:gd name="connsiteX4" fmla="*/ 2356834 w 5022760"/>
              <a:gd name="connsiteY4" fmla="*/ 0 h 3863662"/>
              <a:gd name="connsiteX5" fmla="*/ 5022760 w 5022760"/>
              <a:gd name="connsiteY5" fmla="*/ 0 h 3863662"/>
              <a:gd name="connsiteX6" fmla="*/ 1275008 w 5022760"/>
              <a:gd name="connsiteY6" fmla="*/ 3747752 h 3863662"/>
              <a:gd name="connsiteX7" fmla="*/ 51515 w 5022760"/>
              <a:gd name="connsiteY7" fmla="*/ 3747752 h 3863662"/>
              <a:gd name="connsiteX8" fmla="*/ 51515 w 5022760"/>
              <a:gd name="connsiteY8" fmla="*/ 3863662 h 38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2760" h="3863662">
                <a:moveTo>
                  <a:pt x="0" y="3837904"/>
                </a:moveTo>
                <a:lnTo>
                  <a:pt x="0" y="3837904"/>
                </a:lnTo>
                <a:lnTo>
                  <a:pt x="0" y="3528812"/>
                </a:lnTo>
                <a:lnTo>
                  <a:pt x="0" y="2356834"/>
                </a:lnTo>
                <a:lnTo>
                  <a:pt x="2356834" y="0"/>
                </a:lnTo>
                <a:lnTo>
                  <a:pt x="5022760" y="0"/>
                </a:lnTo>
                <a:lnTo>
                  <a:pt x="1275008" y="3747752"/>
                </a:lnTo>
                <a:lnTo>
                  <a:pt x="51515" y="3747752"/>
                </a:lnTo>
                <a:lnTo>
                  <a:pt x="51515" y="3863662"/>
                </a:lnTo>
              </a:path>
            </a:pathLst>
          </a:cu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7C307378-618B-138E-B47D-0095FD11023D}"/>
              </a:ext>
            </a:extLst>
          </p:cNvPr>
          <p:cNvGrpSpPr/>
          <p:nvPr/>
        </p:nvGrpSpPr>
        <p:grpSpPr>
          <a:xfrm>
            <a:off x="7201270" y="2145325"/>
            <a:ext cx="4443066" cy="4089415"/>
            <a:chOff x="7201270" y="2076316"/>
            <a:chExt cx="4443066" cy="4089415"/>
          </a:xfrm>
        </p:grpSpPr>
        <p:sp>
          <p:nvSpPr>
            <p:cNvPr id="13" name="Freeform 12">
              <a:extLst>
                <a:ext uri="{FF2B5EF4-FFF2-40B4-BE49-F238E27FC236}">
                  <a16:creationId xmlns:a16="http://schemas.microsoft.com/office/drawing/2014/main" id="{4ECE3602-DA27-6252-CD10-2FE3BFDAA69C}"/>
                </a:ext>
              </a:extLst>
            </p:cNvPr>
            <p:cNvSpPr/>
            <p:nvPr/>
          </p:nvSpPr>
          <p:spPr>
            <a:xfrm>
              <a:off x="8238986" y="2755255"/>
              <a:ext cx="2726236" cy="3056825"/>
            </a:xfrm>
            <a:custGeom>
              <a:avLst/>
              <a:gdLst>
                <a:gd name="connsiteX0" fmla="*/ 141668 w 4069724"/>
                <a:gd name="connsiteY0" fmla="*/ 3850783 h 3850783"/>
                <a:gd name="connsiteX1" fmla="*/ 4069724 w 4069724"/>
                <a:gd name="connsiteY1" fmla="*/ 3850783 h 3850783"/>
                <a:gd name="connsiteX2" fmla="*/ 4069724 w 4069724"/>
                <a:gd name="connsiteY2" fmla="*/ 0 h 3850783"/>
                <a:gd name="connsiteX3" fmla="*/ 3335628 w 4069724"/>
                <a:gd name="connsiteY3" fmla="*/ 0 h 3850783"/>
                <a:gd name="connsiteX4" fmla="*/ 0 w 4069724"/>
                <a:gd name="connsiteY4" fmla="*/ 3335628 h 3850783"/>
                <a:gd name="connsiteX5" fmla="*/ 0 w 4069724"/>
                <a:gd name="connsiteY5" fmla="*/ 3799268 h 3850783"/>
                <a:gd name="connsiteX6" fmla="*/ 77273 w 4069724"/>
                <a:gd name="connsiteY6" fmla="*/ 3799268 h 385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9724" h="3850783">
                  <a:moveTo>
                    <a:pt x="141668" y="3850783"/>
                  </a:moveTo>
                  <a:lnTo>
                    <a:pt x="4069724" y="3850783"/>
                  </a:lnTo>
                  <a:lnTo>
                    <a:pt x="4069724" y="0"/>
                  </a:lnTo>
                  <a:lnTo>
                    <a:pt x="3335628" y="0"/>
                  </a:lnTo>
                  <a:lnTo>
                    <a:pt x="0" y="3335628"/>
                  </a:lnTo>
                  <a:lnTo>
                    <a:pt x="0" y="3799268"/>
                  </a:lnTo>
                  <a:lnTo>
                    <a:pt x="77273" y="3799268"/>
                  </a:lnTo>
                </a:path>
              </a:pathLst>
            </a:custGeom>
            <a:pattFill prst="wdDnDiag">
              <a:fgClr>
                <a:srgbClr val="FF0000"/>
              </a:fgClr>
              <a:bgClr>
                <a:srgbClr val="C00000"/>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1CD962B5-56E3-162D-062B-0063091CF7B3}"/>
                </a:ext>
              </a:extLst>
            </p:cNvPr>
            <p:cNvSpPr/>
            <p:nvPr/>
          </p:nvSpPr>
          <p:spPr>
            <a:xfrm>
              <a:off x="7594814" y="2756921"/>
              <a:ext cx="2031653" cy="2339345"/>
            </a:xfrm>
            <a:custGeom>
              <a:avLst/>
              <a:gdLst>
                <a:gd name="connsiteX0" fmla="*/ 0 w 3013656"/>
                <a:gd name="connsiteY0" fmla="*/ 2240924 h 2975019"/>
                <a:gd name="connsiteX1" fmla="*/ 0 w 3013656"/>
                <a:gd name="connsiteY1" fmla="*/ 0 h 2975019"/>
                <a:gd name="connsiteX2" fmla="*/ 3013656 w 3013656"/>
                <a:gd name="connsiteY2" fmla="*/ 0 h 2975019"/>
                <a:gd name="connsiteX3" fmla="*/ 154546 w 3013656"/>
                <a:gd name="connsiteY3" fmla="*/ 2859110 h 2975019"/>
                <a:gd name="connsiteX4" fmla="*/ 77273 w 3013656"/>
                <a:gd name="connsiteY4" fmla="*/ 2936383 h 2975019"/>
                <a:gd name="connsiteX5" fmla="*/ 38637 w 3013656"/>
                <a:gd name="connsiteY5" fmla="*/ 2975019 h 2975019"/>
                <a:gd name="connsiteX6" fmla="*/ 0 w 3013656"/>
                <a:gd name="connsiteY6" fmla="*/ 2240924 h 297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3656" h="2975019">
                  <a:moveTo>
                    <a:pt x="0" y="2240924"/>
                  </a:moveTo>
                  <a:lnTo>
                    <a:pt x="0" y="0"/>
                  </a:lnTo>
                  <a:lnTo>
                    <a:pt x="3013656" y="0"/>
                  </a:lnTo>
                  <a:lnTo>
                    <a:pt x="154546" y="2859110"/>
                  </a:lnTo>
                  <a:lnTo>
                    <a:pt x="77273" y="2936383"/>
                  </a:lnTo>
                  <a:lnTo>
                    <a:pt x="38637" y="2975019"/>
                  </a:lnTo>
                  <a:lnTo>
                    <a:pt x="0" y="2240924"/>
                  </a:lnTo>
                  <a:close/>
                </a:path>
              </a:pathLst>
            </a:custGeom>
            <a:pattFill prst="pct90">
              <a:fgClr>
                <a:schemeClr val="bg2"/>
              </a:fgClr>
              <a:bgClr>
                <a:schemeClr val="tx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err="1">
                <a:latin typeface="AA Zuehlke" pitchFamily="2" charset="0"/>
              </a:endParaRPr>
            </a:p>
          </p:txBody>
        </p:sp>
        <p:sp>
          <p:nvSpPr>
            <p:cNvPr id="15" name="Freeform 14">
              <a:extLst>
                <a:ext uri="{FF2B5EF4-FFF2-40B4-BE49-F238E27FC236}">
                  <a16:creationId xmlns:a16="http://schemas.microsoft.com/office/drawing/2014/main" id="{CF444AA2-4E06-B49D-32F3-5EC9678DA8D1}"/>
                </a:ext>
              </a:extLst>
            </p:cNvPr>
            <p:cNvSpPr/>
            <p:nvPr/>
          </p:nvSpPr>
          <p:spPr>
            <a:xfrm>
              <a:off x="7594814" y="2755255"/>
              <a:ext cx="3370408" cy="3066745"/>
            </a:xfrm>
            <a:custGeom>
              <a:avLst/>
              <a:gdLst>
                <a:gd name="connsiteX0" fmla="*/ 1751527 w 4971245"/>
                <a:gd name="connsiteY0" fmla="*/ 3876541 h 3876541"/>
                <a:gd name="connsiteX1" fmla="*/ 0 w 4971245"/>
                <a:gd name="connsiteY1" fmla="*/ 3876541 h 3876541"/>
                <a:gd name="connsiteX2" fmla="*/ 0 w 4971245"/>
                <a:gd name="connsiteY2" fmla="*/ 2305319 h 3876541"/>
                <a:gd name="connsiteX3" fmla="*/ 2305319 w 4971245"/>
                <a:gd name="connsiteY3" fmla="*/ 0 h 3876541"/>
                <a:gd name="connsiteX4" fmla="*/ 4803820 w 4971245"/>
                <a:gd name="connsiteY4" fmla="*/ 0 h 3876541"/>
                <a:gd name="connsiteX5" fmla="*/ 4971245 w 4971245"/>
                <a:gd name="connsiteY5" fmla="*/ 0 h 3876541"/>
                <a:gd name="connsiteX6" fmla="*/ 4971245 w 4971245"/>
                <a:gd name="connsiteY6" fmla="*/ 553792 h 3876541"/>
                <a:gd name="connsiteX7" fmla="*/ 1687132 w 4971245"/>
                <a:gd name="connsiteY7" fmla="*/ 3837905 h 3876541"/>
                <a:gd name="connsiteX8" fmla="*/ 1635617 w 4971245"/>
                <a:gd name="connsiteY8" fmla="*/ 3837905 h 387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1245" h="3876541">
                  <a:moveTo>
                    <a:pt x="1751527" y="3876541"/>
                  </a:moveTo>
                  <a:lnTo>
                    <a:pt x="0" y="3876541"/>
                  </a:lnTo>
                  <a:lnTo>
                    <a:pt x="0" y="2305319"/>
                  </a:lnTo>
                  <a:lnTo>
                    <a:pt x="2305319" y="0"/>
                  </a:lnTo>
                  <a:lnTo>
                    <a:pt x="4803820" y="0"/>
                  </a:lnTo>
                  <a:lnTo>
                    <a:pt x="4971245" y="0"/>
                  </a:lnTo>
                  <a:lnTo>
                    <a:pt x="4971245" y="553792"/>
                  </a:lnTo>
                  <a:lnTo>
                    <a:pt x="1687132" y="3837905"/>
                  </a:lnTo>
                  <a:lnTo>
                    <a:pt x="1635617" y="3837905"/>
                  </a:lnTo>
                </a:path>
              </a:pathLst>
            </a:custGeom>
            <a:pattFill prst="lgGrid">
              <a:fgClr>
                <a:schemeClr val="accent3"/>
              </a:fgClr>
              <a:bgClr>
                <a:srgbClr val="00B050"/>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399106CD-0766-1FA4-F48E-81B37AE5D747}"/>
                </a:ext>
              </a:extLst>
            </p:cNvPr>
            <p:cNvCxnSpPr>
              <a:cxnSpLocks/>
              <a:stCxn id="15" idx="1"/>
            </p:cNvCxnSpPr>
            <p:nvPr/>
          </p:nvCxnSpPr>
          <p:spPr>
            <a:xfrm flipH="1" flipV="1">
              <a:off x="7592794" y="2446284"/>
              <a:ext cx="2020" cy="33757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54C2BB-7519-9553-B1A9-62AD92267B1B}"/>
                </a:ext>
              </a:extLst>
            </p:cNvPr>
            <p:cNvSpPr txBox="1"/>
            <p:nvPr/>
          </p:nvSpPr>
          <p:spPr>
            <a:xfrm rot="16200000">
              <a:off x="7307648" y="1979596"/>
              <a:ext cx="423001" cy="616442"/>
            </a:xfrm>
            <a:prstGeom prst="rect">
              <a:avLst/>
            </a:prstGeom>
            <a:noFill/>
          </p:spPr>
          <p:txBody>
            <a:bodyPr wrap="none" rtlCol="0">
              <a:noAutofit/>
            </a:bodyPr>
            <a:lstStyle/>
            <a:p>
              <a:r>
                <a:rPr lang="en-GB" sz="4000">
                  <a:latin typeface="AA Zuehlke" pitchFamily="2" charset="0"/>
                </a:rPr>
                <a:t>+</a:t>
              </a:r>
            </a:p>
          </p:txBody>
        </p:sp>
        <p:sp>
          <p:nvSpPr>
            <p:cNvPr id="18" name="TextBox 17">
              <a:extLst>
                <a:ext uri="{FF2B5EF4-FFF2-40B4-BE49-F238E27FC236}">
                  <a16:creationId xmlns:a16="http://schemas.microsoft.com/office/drawing/2014/main" id="{DD5DD50D-6B25-6E23-3C2A-FE0D731A9617}"/>
                </a:ext>
              </a:extLst>
            </p:cNvPr>
            <p:cNvSpPr txBox="1"/>
            <p:nvPr/>
          </p:nvSpPr>
          <p:spPr>
            <a:xfrm>
              <a:off x="11175620" y="5423279"/>
              <a:ext cx="468716" cy="725868"/>
            </a:xfrm>
            <a:prstGeom prst="rect">
              <a:avLst/>
            </a:prstGeom>
            <a:noFill/>
          </p:spPr>
          <p:txBody>
            <a:bodyPr wrap="none" rtlCol="0">
              <a:noAutofit/>
            </a:bodyPr>
            <a:lstStyle/>
            <a:p>
              <a:r>
                <a:rPr lang="en-GB" sz="4000">
                  <a:latin typeface="AA Zuehlke" pitchFamily="2" charset="0"/>
                </a:rPr>
                <a:t>+</a:t>
              </a:r>
            </a:p>
          </p:txBody>
        </p:sp>
        <p:sp>
          <p:nvSpPr>
            <p:cNvPr id="19" name="TextBox 18">
              <a:extLst>
                <a:ext uri="{FF2B5EF4-FFF2-40B4-BE49-F238E27FC236}">
                  <a16:creationId xmlns:a16="http://schemas.microsoft.com/office/drawing/2014/main" id="{A5A689B1-2617-B0EF-B3A3-99AE105582FE}"/>
                </a:ext>
              </a:extLst>
            </p:cNvPr>
            <p:cNvSpPr txBox="1"/>
            <p:nvPr/>
          </p:nvSpPr>
          <p:spPr>
            <a:xfrm>
              <a:off x="7231603" y="5517820"/>
              <a:ext cx="468716" cy="518652"/>
            </a:xfrm>
            <a:prstGeom prst="rect">
              <a:avLst/>
            </a:prstGeom>
            <a:noFill/>
          </p:spPr>
          <p:txBody>
            <a:bodyPr wrap="none" rtlCol="0">
              <a:noAutofit/>
            </a:bodyPr>
            <a:lstStyle/>
            <a:p>
              <a:r>
                <a:rPr lang="en-GB" sz="4000">
                  <a:latin typeface="AA Zuehlke" pitchFamily="2" charset="0"/>
                </a:rPr>
                <a:t>-</a:t>
              </a:r>
            </a:p>
          </p:txBody>
        </p:sp>
        <p:sp>
          <p:nvSpPr>
            <p:cNvPr id="20" name="TextBox 19">
              <a:extLst>
                <a:ext uri="{FF2B5EF4-FFF2-40B4-BE49-F238E27FC236}">
                  <a16:creationId xmlns:a16="http://schemas.microsoft.com/office/drawing/2014/main" id="{E06C5736-9F31-6410-59DF-6CA3102E5295}"/>
                </a:ext>
              </a:extLst>
            </p:cNvPr>
            <p:cNvSpPr txBox="1"/>
            <p:nvPr/>
          </p:nvSpPr>
          <p:spPr>
            <a:xfrm rot="18960000">
              <a:off x="7951699" y="3608005"/>
              <a:ext cx="2281856" cy="1068388"/>
            </a:xfrm>
            <a:prstGeom prst="rect">
              <a:avLst/>
            </a:prstGeom>
            <a:noFill/>
            <a:ln>
              <a:noFill/>
            </a:ln>
            <a:effectLst>
              <a:outerShdw blurRad="50800" dist="38100" dir="2700000" algn="tl" rotWithShape="0">
                <a:prstClr val="black">
                  <a:alpha val="40000"/>
                </a:prstClr>
              </a:outerShdw>
              <a:softEdge rad="228600"/>
            </a:effectLst>
          </p:spPr>
          <p:txBody>
            <a:bodyPr wrap="none" rtlCol="0" anchor="t">
              <a:noAutofit/>
            </a:bodyPr>
            <a:lstStyle/>
            <a:p>
              <a:r>
                <a:rPr lang="en-GB" sz="7200">
                  <a:solidFill>
                    <a:schemeClr val="bg1"/>
                  </a:solidFill>
                  <a:latin typeface="AA Zuehlke"/>
                </a:rPr>
                <a:t>FLOW</a:t>
              </a:r>
            </a:p>
          </p:txBody>
        </p:sp>
        <p:sp>
          <p:nvSpPr>
            <p:cNvPr id="21" name="Rectangle 20">
              <a:extLst>
                <a:ext uri="{FF2B5EF4-FFF2-40B4-BE49-F238E27FC236}">
                  <a16:creationId xmlns:a16="http://schemas.microsoft.com/office/drawing/2014/main" id="{18A613D9-031F-2F70-8AC6-25089957CE46}"/>
                </a:ext>
              </a:extLst>
            </p:cNvPr>
            <p:cNvSpPr/>
            <p:nvPr/>
          </p:nvSpPr>
          <p:spPr>
            <a:xfrm rot="16200000">
              <a:off x="6264367" y="4295083"/>
              <a:ext cx="2212359" cy="338554"/>
            </a:xfrm>
            <a:prstGeom prst="rect">
              <a:avLst/>
            </a:prstGeom>
          </p:spPr>
          <p:txBody>
            <a:bodyPr wrap="square">
              <a:spAutoFit/>
            </a:bodyPr>
            <a:lstStyle/>
            <a:p>
              <a:pPr algn="r"/>
              <a:r>
                <a:rPr lang="en-GB" sz="1600">
                  <a:latin typeface="AA Zuehlke" pitchFamily="2" charset="0"/>
                </a:rPr>
                <a:t>Refactoring confidence</a:t>
              </a:r>
            </a:p>
          </p:txBody>
        </p:sp>
        <p:cxnSp>
          <p:nvCxnSpPr>
            <p:cNvPr id="22" name="Straight Arrow Connector 21">
              <a:extLst>
                <a:ext uri="{FF2B5EF4-FFF2-40B4-BE49-F238E27FC236}">
                  <a16:creationId xmlns:a16="http://schemas.microsoft.com/office/drawing/2014/main" id="{8864C24B-0567-67C7-ABCD-6BC3AF54D9E8}"/>
                </a:ext>
              </a:extLst>
            </p:cNvPr>
            <p:cNvCxnSpPr>
              <a:cxnSpLocks/>
            </p:cNvCxnSpPr>
            <p:nvPr/>
          </p:nvCxnSpPr>
          <p:spPr>
            <a:xfrm flipV="1">
              <a:off x="7576556" y="5786213"/>
              <a:ext cx="3630813" cy="17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A647C53-167C-3C3F-B16B-A2B40720288F}"/>
                </a:ext>
              </a:extLst>
            </p:cNvPr>
            <p:cNvGrpSpPr/>
            <p:nvPr/>
          </p:nvGrpSpPr>
          <p:grpSpPr>
            <a:xfrm>
              <a:off x="7990714" y="5678145"/>
              <a:ext cx="2675995" cy="147522"/>
              <a:chOff x="3266855" y="5103582"/>
              <a:chExt cx="3969441" cy="185838"/>
            </a:xfrm>
          </p:grpSpPr>
          <p:cxnSp>
            <p:nvCxnSpPr>
              <p:cNvPr id="32" name="Straight Connector 31">
                <a:extLst>
                  <a:ext uri="{FF2B5EF4-FFF2-40B4-BE49-F238E27FC236}">
                    <a16:creationId xmlns:a16="http://schemas.microsoft.com/office/drawing/2014/main" id="{32BDD5F8-F034-EE63-0756-759749E9F509}"/>
                  </a:ext>
                </a:extLst>
              </p:cNvPr>
              <p:cNvCxnSpPr/>
              <p:nvPr/>
            </p:nvCxnSpPr>
            <p:spPr>
              <a:xfrm>
                <a:off x="3266855"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79EBA1-7836-4F60-0D0F-5B8F66619DCB}"/>
                  </a:ext>
                </a:extLst>
              </p:cNvPr>
              <p:cNvCxnSpPr/>
              <p:nvPr/>
            </p:nvCxnSpPr>
            <p:spPr>
              <a:xfrm>
                <a:off x="3833918"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78DEF5-5D37-BF94-B763-306880124948}"/>
                  </a:ext>
                </a:extLst>
              </p:cNvPr>
              <p:cNvCxnSpPr/>
              <p:nvPr/>
            </p:nvCxnSpPr>
            <p:spPr>
              <a:xfrm>
                <a:off x="4400981"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795162-80E3-F08D-3F10-FB003CEEFBAA}"/>
                  </a:ext>
                </a:extLst>
              </p:cNvPr>
              <p:cNvCxnSpPr/>
              <p:nvPr/>
            </p:nvCxnSpPr>
            <p:spPr>
              <a:xfrm>
                <a:off x="6102170"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064517-2073-0EBF-3810-6BF0BFF219C8}"/>
                  </a:ext>
                </a:extLst>
              </p:cNvPr>
              <p:cNvCxnSpPr/>
              <p:nvPr/>
            </p:nvCxnSpPr>
            <p:spPr>
              <a:xfrm>
                <a:off x="6669233"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11BF36-29C3-223B-9157-2BE98BCF73A4}"/>
                  </a:ext>
                </a:extLst>
              </p:cNvPr>
              <p:cNvCxnSpPr/>
              <p:nvPr/>
            </p:nvCxnSpPr>
            <p:spPr>
              <a:xfrm>
                <a:off x="7236296"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A703CD6-1189-479B-42EB-05FC778D08E2}"/>
                  </a:ext>
                </a:extLst>
              </p:cNvPr>
              <p:cNvCxnSpPr/>
              <p:nvPr/>
            </p:nvCxnSpPr>
            <p:spPr>
              <a:xfrm>
                <a:off x="5535107"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B433F5-740D-07BB-57A6-3A3096C1B3C5}"/>
                  </a:ext>
                </a:extLst>
              </p:cNvPr>
              <p:cNvCxnSpPr/>
              <p:nvPr/>
            </p:nvCxnSpPr>
            <p:spPr>
              <a:xfrm>
                <a:off x="4968044"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07451AB-686D-BECB-77A2-B55482A90F55}"/>
                </a:ext>
              </a:extLst>
            </p:cNvPr>
            <p:cNvGrpSpPr/>
            <p:nvPr/>
          </p:nvGrpSpPr>
          <p:grpSpPr>
            <a:xfrm rot="5400000">
              <a:off x="6530074" y="4220403"/>
              <a:ext cx="2250725" cy="125283"/>
              <a:chOff x="4400981" y="5103582"/>
              <a:chExt cx="2835315" cy="185838"/>
            </a:xfrm>
          </p:grpSpPr>
          <p:cxnSp>
            <p:nvCxnSpPr>
              <p:cNvPr id="26" name="Straight Connector 25">
                <a:extLst>
                  <a:ext uri="{FF2B5EF4-FFF2-40B4-BE49-F238E27FC236}">
                    <a16:creationId xmlns:a16="http://schemas.microsoft.com/office/drawing/2014/main" id="{999E19AD-5091-C20A-8A20-A770694F2B4E}"/>
                  </a:ext>
                </a:extLst>
              </p:cNvPr>
              <p:cNvCxnSpPr/>
              <p:nvPr/>
            </p:nvCxnSpPr>
            <p:spPr>
              <a:xfrm>
                <a:off x="4400981"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BC5D63-4725-5A9E-65B4-D5F21D975C18}"/>
                  </a:ext>
                </a:extLst>
              </p:cNvPr>
              <p:cNvCxnSpPr/>
              <p:nvPr/>
            </p:nvCxnSpPr>
            <p:spPr>
              <a:xfrm>
                <a:off x="6102170"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E5ACFA-5F16-73B2-660A-F40B60770FD8}"/>
                  </a:ext>
                </a:extLst>
              </p:cNvPr>
              <p:cNvCxnSpPr/>
              <p:nvPr/>
            </p:nvCxnSpPr>
            <p:spPr>
              <a:xfrm>
                <a:off x="6669233"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B40F52-23A3-DDF9-058E-1B15F18081BE}"/>
                  </a:ext>
                </a:extLst>
              </p:cNvPr>
              <p:cNvCxnSpPr/>
              <p:nvPr/>
            </p:nvCxnSpPr>
            <p:spPr>
              <a:xfrm>
                <a:off x="7236296"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FE4B32-BDB3-54E9-4431-E8BA9B33B3A3}"/>
                  </a:ext>
                </a:extLst>
              </p:cNvPr>
              <p:cNvCxnSpPr/>
              <p:nvPr/>
            </p:nvCxnSpPr>
            <p:spPr>
              <a:xfrm>
                <a:off x="5535107"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E47E69-6C58-CF2B-1AC9-CF76EF7873BF}"/>
                  </a:ext>
                </a:extLst>
              </p:cNvPr>
              <p:cNvCxnSpPr/>
              <p:nvPr/>
            </p:nvCxnSpPr>
            <p:spPr>
              <a:xfrm>
                <a:off x="4968044" y="5103582"/>
                <a:ext cx="0" cy="1858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8FE294AF-0B7A-E3B8-BF11-7570EA3D5866}"/>
                </a:ext>
              </a:extLst>
            </p:cNvPr>
            <p:cNvSpPr txBox="1"/>
            <p:nvPr/>
          </p:nvSpPr>
          <p:spPr>
            <a:xfrm>
              <a:off x="8032970" y="5867017"/>
              <a:ext cx="2717984" cy="298714"/>
            </a:xfrm>
            <a:prstGeom prst="rect">
              <a:avLst/>
            </a:prstGeom>
            <a:noFill/>
          </p:spPr>
          <p:txBody>
            <a:bodyPr wrap="none" rtlCol="0">
              <a:noAutofit/>
            </a:bodyPr>
            <a:lstStyle/>
            <a:p>
              <a:r>
                <a:rPr lang="en-GB" sz="1600">
                  <a:latin typeface="AA Zuehlke" pitchFamily="2" charset="0"/>
                </a:rPr>
                <a:t># of steps between test runs</a:t>
              </a:r>
            </a:p>
          </p:txBody>
        </p:sp>
      </p:grpSp>
      <p:sp>
        <p:nvSpPr>
          <p:cNvPr id="40" name="Rectangle 39">
            <a:extLst>
              <a:ext uri="{FF2B5EF4-FFF2-40B4-BE49-F238E27FC236}">
                <a16:creationId xmlns:a16="http://schemas.microsoft.com/office/drawing/2014/main" id="{B84E6037-4E29-8C9E-A9C2-A700B947F6B1}"/>
              </a:ext>
            </a:extLst>
          </p:cNvPr>
          <p:cNvSpPr/>
          <p:nvPr/>
        </p:nvSpPr>
        <p:spPr>
          <a:xfrm>
            <a:off x="7290976" y="1731059"/>
            <a:ext cx="4266083" cy="400110"/>
          </a:xfrm>
          <a:prstGeom prst="rect">
            <a:avLst/>
          </a:prstGeom>
        </p:spPr>
        <p:txBody>
          <a:bodyPr wrap="square">
            <a:spAutoFit/>
          </a:bodyPr>
          <a:lstStyle/>
          <a:p>
            <a:pPr algn="r"/>
            <a:r>
              <a:rPr lang="en-GB" sz="2000">
                <a:latin typeface="AA Zuehlke" pitchFamily="2" charset="0"/>
              </a:rPr>
              <a:t>What does “small steps” mean for you?</a:t>
            </a:r>
          </a:p>
        </p:txBody>
      </p:sp>
    </p:spTree>
    <p:extLst>
      <p:ext uri="{BB962C8B-B14F-4D97-AF65-F5344CB8AC3E}">
        <p14:creationId xmlns:p14="http://schemas.microsoft.com/office/powerpoint/2010/main" val="9477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CA6B-7AB3-85F8-301F-82C2DE697282}"/>
              </a:ext>
            </a:extLst>
          </p:cNvPr>
          <p:cNvSpPr>
            <a:spLocks noGrp="1"/>
          </p:cNvSpPr>
          <p:nvPr>
            <p:ph type="title"/>
          </p:nvPr>
        </p:nvSpPr>
        <p:spPr/>
        <p:txBody>
          <a:bodyPr/>
          <a:lstStyle/>
          <a:p>
            <a:r>
              <a:rPr lang="en-CH"/>
              <a:t>Without automated tests</a:t>
            </a:r>
          </a:p>
        </p:txBody>
      </p:sp>
      <p:sp>
        <p:nvSpPr>
          <p:cNvPr id="4" name="Text Placeholder 3">
            <a:extLst>
              <a:ext uri="{FF2B5EF4-FFF2-40B4-BE49-F238E27FC236}">
                <a16:creationId xmlns:a16="http://schemas.microsoft.com/office/drawing/2014/main" id="{FAFB25F3-91EF-42ED-7B83-F44A4843B0F7}"/>
              </a:ext>
            </a:extLst>
          </p:cNvPr>
          <p:cNvSpPr>
            <a:spLocks noGrp="1"/>
          </p:cNvSpPr>
          <p:nvPr>
            <p:ph type="body" sz="quarter" idx="13"/>
          </p:nvPr>
        </p:nvSpPr>
        <p:spPr/>
        <p:txBody>
          <a:bodyPr/>
          <a:lstStyle/>
          <a:p>
            <a:endParaRPr lang="en-CH"/>
          </a:p>
        </p:txBody>
      </p:sp>
      <p:sp>
        <p:nvSpPr>
          <p:cNvPr id="5" name="Content Placeholder 9">
            <a:extLst>
              <a:ext uri="{FF2B5EF4-FFF2-40B4-BE49-F238E27FC236}">
                <a16:creationId xmlns:a16="http://schemas.microsoft.com/office/drawing/2014/main" id="{19D7CEB7-82F2-B0CD-E6F8-79E96114375A}"/>
              </a:ext>
            </a:extLst>
          </p:cNvPr>
          <p:cNvSpPr>
            <a:spLocks noGrp="1"/>
          </p:cNvSpPr>
          <p:nvPr>
            <p:ph sz="half" idx="1"/>
          </p:nvPr>
        </p:nvSpPr>
        <p:spPr>
          <a:xfrm>
            <a:off x="623888" y="1809948"/>
            <a:ext cx="5327480" cy="4536000"/>
          </a:xfrm>
        </p:spPr>
        <p:txBody>
          <a:bodyPr/>
          <a:lstStyle/>
          <a:p>
            <a:pPr marL="285750" indent="-285750">
              <a:buFontTx/>
              <a:buChar char="-"/>
            </a:pPr>
            <a:r>
              <a:rPr lang="en-CH" sz="2000"/>
              <a:t>No quick way of knowing if the rest of the code works after one change</a:t>
            </a:r>
          </a:p>
          <a:p>
            <a:pPr marL="285750" indent="-285750">
              <a:buFontTx/>
              <a:buChar char="-"/>
            </a:pPr>
            <a:r>
              <a:rPr lang="en-CH" sz="2000"/>
              <a:t>Fear of changing something</a:t>
            </a:r>
          </a:p>
          <a:p>
            <a:pPr marL="285750" indent="-285750">
              <a:buFontTx/>
              <a:buChar char="-"/>
            </a:pPr>
            <a:r>
              <a:rPr lang="en-CH" sz="2000"/>
              <a:t>Changes are implemented on top of old code as new functions</a:t>
            </a:r>
          </a:p>
          <a:p>
            <a:pPr marL="285750" indent="-285750">
              <a:buFontTx/>
              <a:buChar char="-"/>
            </a:pPr>
            <a:r>
              <a:rPr lang="en-CH" sz="2000"/>
              <a:t>Add complexity to the code architecture</a:t>
            </a:r>
          </a:p>
          <a:p>
            <a:pPr marL="285750" indent="-285750">
              <a:buFontTx/>
              <a:buChar char="-"/>
            </a:pPr>
            <a:r>
              <a:rPr lang="en-CH" sz="2000"/>
              <a:t>Even more difficult to understand how the code behaves</a:t>
            </a:r>
          </a:p>
          <a:p>
            <a:pPr marL="285750" indent="-285750">
              <a:buFont typeface="Wingdings" pitchFamily="2" charset="2"/>
              <a:buChar char="Ø"/>
            </a:pPr>
            <a:r>
              <a:rPr lang="en-CH" sz="2000"/>
              <a:t>Vicious cycle</a:t>
            </a:r>
          </a:p>
          <a:p>
            <a:pPr marL="285750" indent="-285750">
              <a:buFont typeface="Wingdings" pitchFamily="2" charset="2"/>
              <a:buChar char="Ø"/>
            </a:pPr>
            <a:endParaRPr lang="en-CH" sz="2000"/>
          </a:p>
          <a:p>
            <a:r>
              <a:rPr lang="en-GB" sz="2000"/>
              <a:t>Code without tests is </a:t>
            </a:r>
            <a:r>
              <a:rPr lang="en-GB" sz="2000" b="1"/>
              <a:t>instant legacy code</a:t>
            </a:r>
            <a:endParaRPr lang="en-GB" sz="2000"/>
          </a:p>
        </p:txBody>
      </p:sp>
      <p:pic>
        <p:nvPicPr>
          <p:cNvPr id="6" name="Picture 5">
            <a:extLst>
              <a:ext uri="{FF2B5EF4-FFF2-40B4-BE49-F238E27FC236}">
                <a16:creationId xmlns:a16="http://schemas.microsoft.com/office/drawing/2014/main" id="{CCA00016-0725-CCEE-EA71-38C34F3BA85E}"/>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991236" y="1715061"/>
            <a:ext cx="3907316" cy="3393826"/>
          </a:xfrm>
          <a:prstGeom prst="rect">
            <a:avLst/>
          </a:prstGeom>
        </p:spPr>
      </p:pic>
      <p:grpSp>
        <p:nvGrpSpPr>
          <p:cNvPr id="7" name="Group 6">
            <a:extLst>
              <a:ext uri="{FF2B5EF4-FFF2-40B4-BE49-F238E27FC236}">
                <a16:creationId xmlns:a16="http://schemas.microsoft.com/office/drawing/2014/main" id="{A32BF5C9-9939-D2FC-C21C-0C4A817C3B4F}"/>
              </a:ext>
            </a:extLst>
          </p:cNvPr>
          <p:cNvGrpSpPr/>
          <p:nvPr/>
        </p:nvGrpSpPr>
        <p:grpSpPr>
          <a:xfrm>
            <a:off x="9175006" y="5110866"/>
            <a:ext cx="1295611" cy="1138877"/>
            <a:chOff x="6686865" y="4860603"/>
            <a:chExt cx="3038390" cy="1544440"/>
          </a:xfrm>
        </p:grpSpPr>
        <p:pic>
          <p:nvPicPr>
            <p:cNvPr id="8" name="Picture 7">
              <a:extLst>
                <a:ext uri="{FF2B5EF4-FFF2-40B4-BE49-F238E27FC236}">
                  <a16:creationId xmlns:a16="http://schemas.microsoft.com/office/drawing/2014/main" id="{EA3A4A54-AD3E-C78C-BB93-714FF7B2F31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Layer>
                  </a14:imgProps>
                </a:ext>
              </a:extLst>
            </a:blip>
            <a:srcRect r="71235"/>
            <a:stretch/>
          </p:blipFill>
          <p:spPr>
            <a:xfrm>
              <a:off x="6686865" y="4980904"/>
              <a:ext cx="621439" cy="1303839"/>
            </a:xfrm>
            <a:prstGeom prst="rect">
              <a:avLst/>
            </a:prstGeom>
          </p:spPr>
        </p:pic>
        <p:sp>
          <p:nvSpPr>
            <p:cNvPr id="9" name="TextBox 8">
              <a:extLst>
                <a:ext uri="{FF2B5EF4-FFF2-40B4-BE49-F238E27FC236}">
                  <a16:creationId xmlns:a16="http://schemas.microsoft.com/office/drawing/2014/main" id="{94535871-A0EC-93F1-91B6-D18B5E219D84}"/>
                </a:ext>
              </a:extLst>
            </p:cNvPr>
            <p:cNvSpPr txBox="1"/>
            <p:nvPr/>
          </p:nvSpPr>
          <p:spPr>
            <a:xfrm>
              <a:off x="7276983" y="4860603"/>
              <a:ext cx="2448272" cy="1544440"/>
            </a:xfrm>
            <a:prstGeom prst="rect">
              <a:avLst/>
            </a:prstGeom>
            <a:noFill/>
          </p:spPr>
          <p:txBody>
            <a:bodyPr wrap="none" rtlCol="0">
              <a:noAutofit/>
            </a:bodyPr>
            <a:lstStyle/>
            <a:p>
              <a:r>
                <a:rPr lang="en-US" sz="2000">
                  <a:latin typeface="AA Zuehlke" pitchFamily="2" charset="0"/>
                </a:rPr>
                <a:t>Initial functionality</a:t>
              </a:r>
            </a:p>
            <a:p>
              <a:r>
                <a:rPr lang="en-US" sz="2000">
                  <a:solidFill>
                    <a:srgbClr val="0070C0"/>
                  </a:solidFill>
                  <a:latin typeface="AA Zuehlke" pitchFamily="2" charset="0"/>
                </a:rPr>
                <a:t>1st extension wave</a:t>
              </a:r>
            </a:p>
            <a:p>
              <a:r>
                <a:rPr lang="en-US" sz="2000">
                  <a:solidFill>
                    <a:srgbClr val="00B050"/>
                  </a:solidFill>
                  <a:latin typeface="AA Zuehlke" pitchFamily="2" charset="0"/>
                </a:rPr>
                <a:t>2nd extension wave</a:t>
              </a:r>
            </a:p>
          </p:txBody>
        </p:sp>
      </p:grpSp>
    </p:spTree>
    <p:extLst>
      <p:ext uri="{BB962C8B-B14F-4D97-AF65-F5344CB8AC3E}">
        <p14:creationId xmlns:p14="http://schemas.microsoft.com/office/powerpoint/2010/main" val="3092062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CA6B-7AB3-85F8-301F-82C2DE697282}"/>
              </a:ext>
            </a:extLst>
          </p:cNvPr>
          <p:cNvSpPr>
            <a:spLocks noGrp="1"/>
          </p:cNvSpPr>
          <p:nvPr>
            <p:ph type="title"/>
          </p:nvPr>
        </p:nvSpPr>
        <p:spPr/>
        <p:txBody>
          <a:bodyPr/>
          <a:lstStyle/>
          <a:p>
            <a:r>
              <a:rPr lang="en-CH"/>
              <a:t>Ensure automated tests</a:t>
            </a:r>
          </a:p>
        </p:txBody>
      </p:sp>
      <p:sp>
        <p:nvSpPr>
          <p:cNvPr id="4" name="Text Placeholder 3">
            <a:extLst>
              <a:ext uri="{FF2B5EF4-FFF2-40B4-BE49-F238E27FC236}">
                <a16:creationId xmlns:a16="http://schemas.microsoft.com/office/drawing/2014/main" id="{FAFB25F3-91EF-42ED-7B83-F44A4843B0F7}"/>
              </a:ext>
            </a:extLst>
          </p:cNvPr>
          <p:cNvSpPr>
            <a:spLocks noGrp="1"/>
          </p:cNvSpPr>
          <p:nvPr>
            <p:ph type="body" sz="quarter" idx="13"/>
          </p:nvPr>
        </p:nvSpPr>
        <p:spPr/>
        <p:txBody>
          <a:bodyPr/>
          <a:lstStyle/>
          <a:p>
            <a:endParaRPr lang="en-CH"/>
          </a:p>
        </p:txBody>
      </p:sp>
      <p:sp>
        <p:nvSpPr>
          <p:cNvPr id="5" name="Content Placeholder 10">
            <a:extLst>
              <a:ext uri="{FF2B5EF4-FFF2-40B4-BE49-F238E27FC236}">
                <a16:creationId xmlns:a16="http://schemas.microsoft.com/office/drawing/2014/main" id="{E219460C-154A-1408-B859-32C6FB5D1951}"/>
              </a:ext>
            </a:extLst>
          </p:cNvPr>
          <p:cNvSpPr>
            <a:spLocks noGrp="1"/>
          </p:cNvSpPr>
          <p:nvPr>
            <p:ph idx="1"/>
          </p:nvPr>
        </p:nvSpPr>
        <p:spPr>
          <a:xfrm>
            <a:off x="4941393" y="1802974"/>
            <a:ext cx="6626734" cy="4536000"/>
          </a:xfrm>
        </p:spPr>
        <p:txBody>
          <a:bodyPr/>
          <a:lstStyle/>
          <a:p>
            <a:r>
              <a:rPr lang="en-CH"/>
              <a:t>Red, green, refactor approach:</a:t>
            </a:r>
          </a:p>
        </p:txBody>
      </p:sp>
      <p:pic>
        <p:nvPicPr>
          <p:cNvPr id="6" name="Content Placeholder 8" descr="Diagram&#10;&#10;Description automatically generated">
            <a:extLst>
              <a:ext uri="{FF2B5EF4-FFF2-40B4-BE49-F238E27FC236}">
                <a16:creationId xmlns:a16="http://schemas.microsoft.com/office/drawing/2014/main" id="{D7897960-82D0-B47D-B389-08283BB50183}"/>
              </a:ext>
            </a:extLst>
          </p:cNvPr>
          <p:cNvPicPr>
            <a:picLocks noChangeAspect="1"/>
          </p:cNvPicPr>
          <p:nvPr/>
        </p:nvPicPr>
        <p:blipFill rotWithShape="1">
          <a:blip r:embed="rId2">
            <a:extLst>
              <a:ext uri="{28A0092B-C50C-407E-A947-70E740481C1C}">
                <a14:useLocalDpi xmlns:a14="http://schemas.microsoft.com/office/drawing/2010/main" val="0"/>
              </a:ext>
            </a:extLst>
          </a:blip>
          <a:srcRect l="9425" t="1514" r="8025" b="1429"/>
          <a:stretch/>
        </p:blipFill>
        <p:spPr>
          <a:xfrm>
            <a:off x="1646651" y="1802974"/>
            <a:ext cx="1386000" cy="4543876"/>
          </a:xfrm>
          <a:prstGeom prst="rect">
            <a:avLst/>
          </a:prstGeom>
        </p:spPr>
      </p:pic>
      <p:grpSp>
        <p:nvGrpSpPr>
          <p:cNvPr id="7" name="Group 6">
            <a:extLst>
              <a:ext uri="{FF2B5EF4-FFF2-40B4-BE49-F238E27FC236}">
                <a16:creationId xmlns:a16="http://schemas.microsoft.com/office/drawing/2014/main" id="{2B84BFEA-65F6-DBE9-16AC-933F1E1205BC}"/>
              </a:ext>
            </a:extLst>
          </p:cNvPr>
          <p:cNvGrpSpPr/>
          <p:nvPr/>
        </p:nvGrpSpPr>
        <p:grpSpPr>
          <a:xfrm>
            <a:off x="5832690" y="2583061"/>
            <a:ext cx="4797025" cy="3543787"/>
            <a:chOff x="5832690" y="2408887"/>
            <a:chExt cx="4797025" cy="3543787"/>
          </a:xfrm>
        </p:grpSpPr>
        <p:sp>
          <p:nvSpPr>
            <p:cNvPr id="8" name="Oval 7">
              <a:extLst>
                <a:ext uri="{FF2B5EF4-FFF2-40B4-BE49-F238E27FC236}">
                  <a16:creationId xmlns:a16="http://schemas.microsoft.com/office/drawing/2014/main" id="{BE897C4A-21A8-214C-99D5-81ABF39A7A5D}"/>
                </a:ext>
              </a:extLst>
            </p:cNvPr>
            <p:cNvSpPr/>
            <p:nvPr/>
          </p:nvSpPr>
          <p:spPr bwMode="gray">
            <a:xfrm>
              <a:off x="5988752" y="2408887"/>
              <a:ext cx="1080000" cy="1080000"/>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200" spc="20">
                  <a:solidFill>
                    <a:schemeClr val="bg1"/>
                  </a:solidFill>
                </a:rPr>
                <a:t>Red</a:t>
              </a:r>
            </a:p>
          </p:txBody>
        </p:sp>
        <p:sp>
          <p:nvSpPr>
            <p:cNvPr id="9" name="Oval 8">
              <a:extLst>
                <a:ext uri="{FF2B5EF4-FFF2-40B4-BE49-F238E27FC236}">
                  <a16:creationId xmlns:a16="http://schemas.microsoft.com/office/drawing/2014/main" id="{3E240FE5-721B-169E-53F9-165DC389F129}"/>
                </a:ext>
              </a:extLst>
            </p:cNvPr>
            <p:cNvSpPr/>
            <p:nvPr/>
          </p:nvSpPr>
          <p:spPr bwMode="gray">
            <a:xfrm>
              <a:off x="9234332" y="2408887"/>
              <a:ext cx="1080000" cy="1080000"/>
            </a:xfrm>
            <a:prstGeom prst="ellipse">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200" spc="20">
                  <a:solidFill>
                    <a:schemeClr val="bg1"/>
                  </a:solidFill>
                </a:rPr>
                <a:t>Green</a:t>
              </a:r>
            </a:p>
          </p:txBody>
        </p:sp>
        <p:sp>
          <p:nvSpPr>
            <p:cNvPr id="10" name="Oval 9">
              <a:extLst>
                <a:ext uri="{FF2B5EF4-FFF2-40B4-BE49-F238E27FC236}">
                  <a16:creationId xmlns:a16="http://schemas.microsoft.com/office/drawing/2014/main" id="{BFC6CEE1-21D4-D2FD-DF9A-23F2E03EF889}"/>
                </a:ext>
              </a:extLst>
            </p:cNvPr>
            <p:cNvSpPr/>
            <p:nvPr/>
          </p:nvSpPr>
          <p:spPr bwMode="gray">
            <a:xfrm>
              <a:off x="7562110" y="4872674"/>
              <a:ext cx="1080000" cy="10800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CH" sz="1200" spc="20">
                  <a:solidFill>
                    <a:schemeClr val="bg1"/>
                  </a:solidFill>
                </a:rPr>
                <a:t>Refactor</a:t>
              </a:r>
            </a:p>
          </p:txBody>
        </p:sp>
        <p:sp>
          <p:nvSpPr>
            <p:cNvPr id="11" name="Right Arrow 10">
              <a:extLst>
                <a:ext uri="{FF2B5EF4-FFF2-40B4-BE49-F238E27FC236}">
                  <a16:creationId xmlns:a16="http://schemas.microsoft.com/office/drawing/2014/main" id="{86293932-B64D-1304-6CC5-D8B18925319D}"/>
                </a:ext>
              </a:extLst>
            </p:cNvPr>
            <p:cNvSpPr/>
            <p:nvPr/>
          </p:nvSpPr>
          <p:spPr bwMode="gray">
            <a:xfrm>
              <a:off x="7029434" y="2761162"/>
              <a:ext cx="2204898" cy="375449"/>
            </a:xfrm>
            <a:prstGeom prst="rightArrow">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2" name="Right Arrow 11">
              <a:extLst>
                <a:ext uri="{FF2B5EF4-FFF2-40B4-BE49-F238E27FC236}">
                  <a16:creationId xmlns:a16="http://schemas.microsoft.com/office/drawing/2014/main" id="{B5CD006B-B3B2-0ECE-C1EB-69DC7B1E5A62}"/>
                </a:ext>
              </a:extLst>
            </p:cNvPr>
            <p:cNvSpPr/>
            <p:nvPr/>
          </p:nvSpPr>
          <p:spPr bwMode="gray">
            <a:xfrm rot="14233174">
              <a:off x="6337238" y="4040372"/>
              <a:ext cx="1941454" cy="375449"/>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3" name="Right Arrow 12">
              <a:extLst>
                <a:ext uri="{FF2B5EF4-FFF2-40B4-BE49-F238E27FC236}">
                  <a16:creationId xmlns:a16="http://schemas.microsoft.com/office/drawing/2014/main" id="{23982BB2-392A-B30D-2AA4-C5512D6A88DF}"/>
                </a:ext>
              </a:extLst>
            </p:cNvPr>
            <p:cNvSpPr/>
            <p:nvPr/>
          </p:nvSpPr>
          <p:spPr bwMode="gray">
            <a:xfrm rot="7412110">
              <a:off x="8027823" y="4035448"/>
              <a:ext cx="1941454" cy="375449"/>
            </a:xfrm>
            <a:prstGeom prst="rightArrow">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4" name="TextBox 13">
              <a:extLst>
                <a:ext uri="{FF2B5EF4-FFF2-40B4-BE49-F238E27FC236}">
                  <a16:creationId xmlns:a16="http://schemas.microsoft.com/office/drawing/2014/main" id="{C143B72D-E9FB-BD31-A33E-4722984F5D42}"/>
                </a:ext>
              </a:extLst>
            </p:cNvPr>
            <p:cNvSpPr txBox="1"/>
            <p:nvPr/>
          </p:nvSpPr>
          <p:spPr>
            <a:xfrm>
              <a:off x="7325535" y="2503518"/>
              <a:ext cx="1625673" cy="298714"/>
            </a:xfrm>
            <a:prstGeom prst="rect">
              <a:avLst/>
            </a:prstGeom>
            <a:noFill/>
          </p:spPr>
          <p:txBody>
            <a:bodyPr wrap="none" rtlCol="0">
              <a:noAutofit/>
            </a:bodyPr>
            <a:lstStyle/>
            <a:p>
              <a:r>
                <a:rPr lang="en-GB" sz="1400">
                  <a:latin typeface="AA Zuehlke" pitchFamily="2" charset="0"/>
                </a:rPr>
                <a:t>write/fix unit tests</a:t>
              </a:r>
            </a:p>
          </p:txBody>
        </p:sp>
        <p:sp>
          <p:nvSpPr>
            <p:cNvPr id="15" name="TextBox 14">
              <a:extLst>
                <a:ext uri="{FF2B5EF4-FFF2-40B4-BE49-F238E27FC236}">
                  <a16:creationId xmlns:a16="http://schemas.microsoft.com/office/drawing/2014/main" id="{A407CF30-E65B-6E09-1BF9-A41119E35ABC}"/>
                </a:ext>
              </a:extLst>
            </p:cNvPr>
            <p:cNvSpPr txBox="1"/>
            <p:nvPr/>
          </p:nvSpPr>
          <p:spPr>
            <a:xfrm>
              <a:off x="9004042" y="4246771"/>
              <a:ext cx="1625673" cy="298714"/>
            </a:xfrm>
            <a:prstGeom prst="rect">
              <a:avLst/>
            </a:prstGeom>
            <a:noFill/>
          </p:spPr>
          <p:txBody>
            <a:bodyPr wrap="none" rtlCol="0">
              <a:noAutofit/>
            </a:bodyPr>
            <a:lstStyle/>
            <a:p>
              <a:r>
                <a:rPr lang="en-GB" sz="1400">
                  <a:latin typeface="AA Zuehlke" pitchFamily="2" charset="0"/>
                </a:rPr>
                <a:t>refactor one issue</a:t>
              </a:r>
            </a:p>
          </p:txBody>
        </p:sp>
        <p:sp>
          <p:nvSpPr>
            <p:cNvPr id="16" name="TextBox 15">
              <a:extLst>
                <a:ext uri="{FF2B5EF4-FFF2-40B4-BE49-F238E27FC236}">
                  <a16:creationId xmlns:a16="http://schemas.microsoft.com/office/drawing/2014/main" id="{C17F6F1C-BCD9-8D6D-6953-0D65A9826679}"/>
                </a:ext>
              </a:extLst>
            </p:cNvPr>
            <p:cNvSpPr txBox="1"/>
            <p:nvPr/>
          </p:nvSpPr>
          <p:spPr>
            <a:xfrm>
              <a:off x="5832690" y="4240961"/>
              <a:ext cx="1625673" cy="298714"/>
            </a:xfrm>
            <a:prstGeom prst="rect">
              <a:avLst/>
            </a:prstGeom>
            <a:noFill/>
          </p:spPr>
          <p:txBody>
            <a:bodyPr wrap="none" rtlCol="0">
              <a:noAutofit/>
            </a:bodyPr>
            <a:lstStyle/>
            <a:p>
              <a:r>
                <a:rPr lang="en-GB" sz="1400">
                  <a:latin typeface="AA Zuehlke" pitchFamily="2" charset="0"/>
                </a:rPr>
                <a:t>run the tests again</a:t>
              </a:r>
            </a:p>
          </p:txBody>
        </p:sp>
      </p:grpSp>
    </p:spTree>
    <p:extLst>
      <p:ext uri="{BB962C8B-B14F-4D97-AF65-F5344CB8AC3E}">
        <p14:creationId xmlns:p14="http://schemas.microsoft.com/office/powerpoint/2010/main" val="22002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CA6B-7AB3-85F8-301F-82C2DE697282}"/>
              </a:ext>
            </a:extLst>
          </p:cNvPr>
          <p:cNvSpPr>
            <a:spLocks noGrp="1"/>
          </p:cNvSpPr>
          <p:nvPr>
            <p:ph type="title"/>
          </p:nvPr>
        </p:nvSpPr>
        <p:spPr/>
        <p:txBody>
          <a:bodyPr/>
          <a:lstStyle/>
          <a:p>
            <a:r>
              <a:rPr lang="en-CH"/>
              <a:t>When to refactor</a:t>
            </a:r>
          </a:p>
        </p:txBody>
      </p:sp>
      <p:sp>
        <p:nvSpPr>
          <p:cNvPr id="4" name="Text Placeholder 3">
            <a:extLst>
              <a:ext uri="{FF2B5EF4-FFF2-40B4-BE49-F238E27FC236}">
                <a16:creationId xmlns:a16="http://schemas.microsoft.com/office/drawing/2014/main" id="{FAFB25F3-91EF-42ED-7B83-F44A4843B0F7}"/>
              </a:ext>
            </a:extLst>
          </p:cNvPr>
          <p:cNvSpPr>
            <a:spLocks noGrp="1"/>
          </p:cNvSpPr>
          <p:nvPr>
            <p:ph type="body" sz="quarter" idx="13"/>
          </p:nvPr>
        </p:nvSpPr>
        <p:spPr/>
        <p:txBody>
          <a:bodyPr/>
          <a:lstStyle/>
          <a:p>
            <a:endParaRPr lang="en-CH"/>
          </a:p>
        </p:txBody>
      </p:sp>
      <p:sp>
        <p:nvSpPr>
          <p:cNvPr id="5" name="TextBox 4">
            <a:extLst>
              <a:ext uri="{FF2B5EF4-FFF2-40B4-BE49-F238E27FC236}">
                <a16:creationId xmlns:a16="http://schemas.microsoft.com/office/drawing/2014/main" id="{4AFBE936-9B5A-62EC-08F8-95B04EF150B7}"/>
              </a:ext>
            </a:extLst>
          </p:cNvPr>
          <p:cNvSpPr txBox="1"/>
          <p:nvPr/>
        </p:nvSpPr>
        <p:spPr bwMode="gray">
          <a:xfrm>
            <a:off x="7754595" y="6096512"/>
            <a:ext cx="3813533" cy="307777"/>
          </a:xfrm>
          <a:prstGeom prst="rect">
            <a:avLst/>
          </a:prstGeom>
          <a:noFill/>
        </p:spPr>
        <p:txBody>
          <a:bodyPr wrap="square">
            <a:spAutoFit/>
          </a:bodyPr>
          <a:lstStyle/>
          <a:p>
            <a:r>
              <a:rPr lang="en-GB" sz="1400"/>
              <a:t>Source: </a:t>
            </a:r>
            <a:r>
              <a:rPr lang="en-GB" sz="1400">
                <a:hlinkClick r:id="rId2"/>
              </a:rPr>
              <a:t>https://refactoring.guru/refactoring/when</a:t>
            </a:r>
            <a:r>
              <a:rPr lang="en-GB" sz="1400"/>
              <a:t> </a:t>
            </a:r>
            <a:endParaRPr lang="en-CH" sz="1400"/>
          </a:p>
        </p:txBody>
      </p:sp>
      <p:sp>
        <p:nvSpPr>
          <p:cNvPr id="6" name="TextBox 5">
            <a:extLst>
              <a:ext uri="{FF2B5EF4-FFF2-40B4-BE49-F238E27FC236}">
                <a16:creationId xmlns:a16="http://schemas.microsoft.com/office/drawing/2014/main" id="{D4DD49D8-7FFB-99DC-2FC3-85442A468949}"/>
              </a:ext>
            </a:extLst>
          </p:cNvPr>
          <p:cNvSpPr txBox="1"/>
          <p:nvPr/>
        </p:nvSpPr>
        <p:spPr bwMode="gray">
          <a:xfrm>
            <a:off x="1315701" y="1876260"/>
            <a:ext cx="1350405" cy="288000"/>
          </a:xfrm>
          <a:prstGeom prst="rect">
            <a:avLst/>
          </a:prstGeom>
          <a:noFill/>
        </p:spPr>
        <p:txBody>
          <a:bodyPr wrap="square" lIns="0" tIns="0" rIns="0" bIns="0" rtlCol="0">
            <a:noAutofit/>
          </a:bodyPr>
          <a:lstStyle/>
          <a:p>
            <a:pPr algn="ctr">
              <a:lnSpc>
                <a:spcPct val="120000"/>
              </a:lnSpc>
              <a:spcBef>
                <a:spcPts val="200"/>
              </a:spcBef>
              <a:spcAft>
                <a:spcPts val="300"/>
              </a:spcAft>
            </a:pPr>
            <a:r>
              <a:rPr lang="en-CH" sz="1600" spc="20"/>
              <a:t>Rule of three</a:t>
            </a:r>
          </a:p>
        </p:txBody>
      </p:sp>
      <p:pic>
        <p:nvPicPr>
          <p:cNvPr id="7" name="Graphic 6">
            <a:extLst>
              <a:ext uri="{FF2B5EF4-FFF2-40B4-BE49-F238E27FC236}">
                <a16:creationId xmlns:a16="http://schemas.microsoft.com/office/drawing/2014/main" id="{9A967ADF-C85A-2E99-8559-E9C86D3D0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3785" y="2240765"/>
            <a:ext cx="894467" cy="894467"/>
          </a:xfrm>
          <a:prstGeom prst="rect">
            <a:avLst/>
          </a:prstGeom>
        </p:spPr>
      </p:pic>
      <p:pic>
        <p:nvPicPr>
          <p:cNvPr id="8" name="Graphic 7">
            <a:extLst>
              <a:ext uri="{FF2B5EF4-FFF2-40B4-BE49-F238E27FC236}">
                <a16:creationId xmlns:a16="http://schemas.microsoft.com/office/drawing/2014/main" id="{B9B00ACE-BE95-2D8E-5052-F787F0CF2B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0614" y="2331403"/>
            <a:ext cx="944385" cy="894680"/>
          </a:xfrm>
          <a:prstGeom prst="rect">
            <a:avLst/>
          </a:prstGeom>
        </p:spPr>
      </p:pic>
      <p:pic>
        <p:nvPicPr>
          <p:cNvPr id="9" name="Graphic 8">
            <a:extLst>
              <a:ext uri="{FF2B5EF4-FFF2-40B4-BE49-F238E27FC236}">
                <a16:creationId xmlns:a16="http://schemas.microsoft.com/office/drawing/2014/main" id="{A1291D19-D134-F34E-3B40-5490B70E14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0465" y="2331403"/>
            <a:ext cx="1019791" cy="891080"/>
          </a:xfrm>
          <a:prstGeom prst="rect">
            <a:avLst/>
          </a:prstGeom>
        </p:spPr>
      </p:pic>
      <p:pic>
        <p:nvPicPr>
          <p:cNvPr id="10" name="Graphic 9">
            <a:extLst>
              <a:ext uri="{FF2B5EF4-FFF2-40B4-BE49-F238E27FC236}">
                <a16:creationId xmlns:a16="http://schemas.microsoft.com/office/drawing/2014/main" id="{74B0E3E6-9E67-19DD-A14E-3BDE748B41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0493" y="2330213"/>
            <a:ext cx="882356" cy="892270"/>
          </a:xfrm>
          <a:prstGeom prst="rect">
            <a:avLst/>
          </a:prstGeom>
        </p:spPr>
      </p:pic>
      <p:sp>
        <p:nvSpPr>
          <p:cNvPr id="11" name="TextBox 10">
            <a:extLst>
              <a:ext uri="{FF2B5EF4-FFF2-40B4-BE49-F238E27FC236}">
                <a16:creationId xmlns:a16="http://schemas.microsoft.com/office/drawing/2014/main" id="{F11EBF7C-9F49-3953-B6BD-2978C0D55AD8}"/>
              </a:ext>
            </a:extLst>
          </p:cNvPr>
          <p:cNvSpPr txBox="1"/>
          <p:nvPr/>
        </p:nvSpPr>
        <p:spPr bwMode="gray">
          <a:xfrm>
            <a:off x="3778713" y="1868264"/>
            <a:ext cx="2317287" cy="288000"/>
          </a:xfrm>
          <a:prstGeom prst="rect">
            <a:avLst/>
          </a:prstGeom>
          <a:noFill/>
        </p:spPr>
        <p:txBody>
          <a:bodyPr wrap="square" lIns="0" tIns="0" rIns="0" bIns="0" rtlCol="0">
            <a:noAutofit/>
          </a:bodyPr>
          <a:lstStyle/>
          <a:p>
            <a:pPr algn="ctr">
              <a:lnSpc>
                <a:spcPct val="120000"/>
              </a:lnSpc>
              <a:spcBef>
                <a:spcPts val="200"/>
              </a:spcBef>
              <a:spcAft>
                <a:spcPts val="300"/>
              </a:spcAft>
            </a:pPr>
            <a:r>
              <a:rPr lang="en-CH" sz="1600" spc="20"/>
              <a:t>When adding new feature</a:t>
            </a:r>
          </a:p>
        </p:txBody>
      </p:sp>
      <p:sp>
        <p:nvSpPr>
          <p:cNvPr id="12" name="TextBox 11">
            <a:extLst>
              <a:ext uri="{FF2B5EF4-FFF2-40B4-BE49-F238E27FC236}">
                <a16:creationId xmlns:a16="http://schemas.microsoft.com/office/drawing/2014/main" id="{8CE1DDCA-33C3-3E3D-5872-AA9CC4FA0A9B}"/>
              </a:ext>
            </a:extLst>
          </p:cNvPr>
          <p:cNvSpPr txBox="1"/>
          <p:nvPr/>
        </p:nvSpPr>
        <p:spPr bwMode="gray">
          <a:xfrm>
            <a:off x="7071041" y="1876260"/>
            <a:ext cx="1552429" cy="288000"/>
          </a:xfrm>
          <a:prstGeom prst="rect">
            <a:avLst/>
          </a:prstGeom>
          <a:noFill/>
        </p:spPr>
        <p:txBody>
          <a:bodyPr wrap="square" lIns="0" tIns="0" rIns="0" bIns="0" rtlCol="0">
            <a:noAutofit/>
          </a:bodyPr>
          <a:lstStyle/>
          <a:p>
            <a:pPr algn="ctr">
              <a:lnSpc>
                <a:spcPct val="120000"/>
              </a:lnSpc>
              <a:spcBef>
                <a:spcPts val="200"/>
              </a:spcBef>
              <a:spcAft>
                <a:spcPts val="300"/>
              </a:spcAft>
            </a:pPr>
            <a:r>
              <a:rPr lang="en-CH" sz="1600" spc="20"/>
              <a:t>When fixing a bug</a:t>
            </a:r>
          </a:p>
        </p:txBody>
      </p:sp>
      <p:sp>
        <p:nvSpPr>
          <p:cNvPr id="13" name="TextBox 12">
            <a:extLst>
              <a:ext uri="{FF2B5EF4-FFF2-40B4-BE49-F238E27FC236}">
                <a16:creationId xmlns:a16="http://schemas.microsoft.com/office/drawing/2014/main" id="{8014C1CD-63A6-3519-7EB1-D90ADEE79657}"/>
              </a:ext>
            </a:extLst>
          </p:cNvPr>
          <p:cNvSpPr txBox="1"/>
          <p:nvPr/>
        </p:nvSpPr>
        <p:spPr bwMode="gray">
          <a:xfrm>
            <a:off x="9598511" y="1876260"/>
            <a:ext cx="1350405" cy="288000"/>
          </a:xfrm>
          <a:prstGeom prst="rect">
            <a:avLst/>
          </a:prstGeom>
          <a:noFill/>
        </p:spPr>
        <p:txBody>
          <a:bodyPr wrap="square" lIns="0" tIns="0" rIns="0" bIns="0" rtlCol="0">
            <a:noAutofit/>
          </a:bodyPr>
          <a:lstStyle/>
          <a:p>
            <a:pPr algn="ctr">
              <a:lnSpc>
                <a:spcPct val="120000"/>
              </a:lnSpc>
              <a:spcBef>
                <a:spcPts val="200"/>
              </a:spcBef>
              <a:spcAft>
                <a:spcPts val="300"/>
              </a:spcAft>
            </a:pPr>
            <a:r>
              <a:rPr lang="en-CH" sz="1600" spc="20"/>
              <a:t>In code reviews</a:t>
            </a:r>
          </a:p>
        </p:txBody>
      </p:sp>
      <p:sp>
        <p:nvSpPr>
          <p:cNvPr id="14" name="TextBox 13">
            <a:extLst>
              <a:ext uri="{FF2B5EF4-FFF2-40B4-BE49-F238E27FC236}">
                <a16:creationId xmlns:a16="http://schemas.microsoft.com/office/drawing/2014/main" id="{1A0FC2B3-766D-38AE-44A5-11B69F23D62C}"/>
              </a:ext>
            </a:extLst>
          </p:cNvPr>
          <p:cNvSpPr txBox="1"/>
          <p:nvPr/>
        </p:nvSpPr>
        <p:spPr bwMode="gray">
          <a:xfrm>
            <a:off x="684286" y="3488395"/>
            <a:ext cx="2500976" cy="2475238"/>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Use logic once:</a:t>
            </a:r>
          </a:p>
          <a:p>
            <a:pPr marL="673200" lvl="1" indent="-216000">
              <a:lnSpc>
                <a:spcPct val="120000"/>
              </a:lnSpc>
              <a:spcBef>
                <a:spcPts val="200"/>
              </a:spcBef>
              <a:spcAft>
                <a:spcPts val="300"/>
              </a:spcAft>
              <a:buFont typeface="Wingdings 2" panose="05020102010507070707" pitchFamily="18" charset="2"/>
              <a:buChar char="¡"/>
            </a:pPr>
            <a:r>
              <a:rPr lang="en-CH" sz="1600" spc="20"/>
              <a:t>just implement</a:t>
            </a:r>
          </a:p>
          <a:p>
            <a:pPr marL="216000" indent="-216000" algn="l">
              <a:lnSpc>
                <a:spcPct val="120000"/>
              </a:lnSpc>
              <a:spcBef>
                <a:spcPts val="200"/>
              </a:spcBef>
              <a:spcAft>
                <a:spcPts val="300"/>
              </a:spcAft>
              <a:buFont typeface="Wingdings 2" panose="05020102010507070707" pitchFamily="18" charset="2"/>
              <a:buChar char="¡"/>
            </a:pPr>
            <a:r>
              <a:rPr lang="en-CH" sz="1600" spc="20"/>
              <a:t>Use logic twice:</a:t>
            </a:r>
          </a:p>
          <a:p>
            <a:pPr marL="673200" lvl="1" indent="-216000">
              <a:lnSpc>
                <a:spcPct val="120000"/>
              </a:lnSpc>
              <a:spcBef>
                <a:spcPts val="200"/>
              </a:spcBef>
              <a:spcAft>
                <a:spcPts val="300"/>
              </a:spcAft>
              <a:buFont typeface="Wingdings 2" panose="05020102010507070707" pitchFamily="18" charset="2"/>
              <a:buChar char="¡"/>
            </a:pPr>
            <a:r>
              <a:rPr lang="en-CH" sz="1600" spc="20"/>
              <a:t>cringe and duplicate</a:t>
            </a:r>
          </a:p>
          <a:p>
            <a:pPr marL="216000" indent="-216000" algn="l">
              <a:lnSpc>
                <a:spcPct val="120000"/>
              </a:lnSpc>
              <a:spcBef>
                <a:spcPts val="200"/>
              </a:spcBef>
              <a:spcAft>
                <a:spcPts val="300"/>
              </a:spcAft>
              <a:buFont typeface="Wingdings 2" panose="05020102010507070707" pitchFamily="18" charset="2"/>
              <a:buChar char="¡"/>
            </a:pPr>
            <a:r>
              <a:rPr lang="en-CH" sz="1600" spc="20"/>
              <a:t>Use logic 3 times:</a:t>
            </a:r>
          </a:p>
          <a:p>
            <a:pPr marL="673200" lvl="1" indent="-216000">
              <a:lnSpc>
                <a:spcPct val="120000"/>
              </a:lnSpc>
              <a:spcBef>
                <a:spcPts val="200"/>
              </a:spcBef>
              <a:spcAft>
                <a:spcPts val="300"/>
              </a:spcAft>
              <a:buFont typeface="Wingdings 2" panose="05020102010507070707" pitchFamily="18" charset="2"/>
              <a:buChar char="¡"/>
            </a:pPr>
            <a:r>
              <a:rPr lang="en-CH" sz="1600" spc="20"/>
              <a:t>refactor and extract common logic</a:t>
            </a:r>
          </a:p>
        </p:txBody>
      </p:sp>
      <p:sp>
        <p:nvSpPr>
          <p:cNvPr id="15" name="TextBox 14">
            <a:extLst>
              <a:ext uri="{FF2B5EF4-FFF2-40B4-BE49-F238E27FC236}">
                <a16:creationId xmlns:a16="http://schemas.microsoft.com/office/drawing/2014/main" id="{5D8B38CB-54BC-FEE8-BF83-63D75104CF94}"/>
              </a:ext>
            </a:extLst>
          </p:cNvPr>
          <p:cNvSpPr txBox="1"/>
          <p:nvPr/>
        </p:nvSpPr>
        <p:spPr bwMode="gray">
          <a:xfrm>
            <a:off x="3721736" y="3514131"/>
            <a:ext cx="2594286" cy="2475238"/>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Does the new feature easily fit in the current level of abstraction of the code?</a:t>
            </a:r>
          </a:p>
          <a:p>
            <a:pPr marL="673200" lvl="1" indent="-216000">
              <a:lnSpc>
                <a:spcPct val="120000"/>
              </a:lnSpc>
              <a:spcBef>
                <a:spcPts val="200"/>
              </a:spcBef>
              <a:spcAft>
                <a:spcPts val="300"/>
              </a:spcAft>
              <a:buFont typeface="Wingdings 2" panose="05020102010507070707" pitchFamily="18" charset="2"/>
              <a:buChar char="¡"/>
            </a:pPr>
            <a:r>
              <a:rPr lang="en-CH" sz="1600" spc="20"/>
              <a:t>If not, it’s probably time to refactor</a:t>
            </a:r>
          </a:p>
        </p:txBody>
      </p:sp>
      <p:sp>
        <p:nvSpPr>
          <p:cNvPr id="16" name="TextBox 15">
            <a:extLst>
              <a:ext uri="{FF2B5EF4-FFF2-40B4-BE49-F238E27FC236}">
                <a16:creationId xmlns:a16="http://schemas.microsoft.com/office/drawing/2014/main" id="{8E9E6F44-D2E7-0082-9CDA-5D88BBCA1BF7}"/>
              </a:ext>
            </a:extLst>
          </p:cNvPr>
          <p:cNvSpPr txBox="1"/>
          <p:nvPr/>
        </p:nvSpPr>
        <p:spPr bwMode="gray">
          <a:xfrm>
            <a:off x="6696059" y="3519743"/>
            <a:ext cx="2332884" cy="2475238"/>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Having a hard time finding the code responsible of the bug might be a symptom of unclean code</a:t>
            </a:r>
          </a:p>
        </p:txBody>
      </p:sp>
      <p:sp>
        <p:nvSpPr>
          <p:cNvPr id="17" name="TextBox 16">
            <a:extLst>
              <a:ext uri="{FF2B5EF4-FFF2-40B4-BE49-F238E27FC236}">
                <a16:creationId xmlns:a16="http://schemas.microsoft.com/office/drawing/2014/main" id="{6E3C1D07-EDB9-9FFF-5BB6-12AD4DF692B5}"/>
              </a:ext>
            </a:extLst>
          </p:cNvPr>
          <p:cNvSpPr txBox="1"/>
          <p:nvPr/>
        </p:nvSpPr>
        <p:spPr bwMode="gray">
          <a:xfrm>
            <a:off x="9235229" y="3488395"/>
            <a:ext cx="2332884" cy="2475238"/>
          </a:xfrm>
          <a:prstGeom prst="rect">
            <a:avLst/>
          </a:prstGeom>
          <a:noFill/>
        </p:spPr>
        <p:txBody>
          <a:bodyPr wrap="square" lIns="0" tIns="0" rIns="0" bIns="0" rtlCol="0">
            <a:noAutofit/>
          </a:bodyPr>
          <a:lstStyle/>
          <a:p>
            <a:pPr marL="216000" indent="-216000" algn="l">
              <a:lnSpc>
                <a:spcPct val="120000"/>
              </a:lnSpc>
              <a:spcBef>
                <a:spcPts val="200"/>
              </a:spcBef>
              <a:spcAft>
                <a:spcPts val="300"/>
              </a:spcAft>
              <a:buFont typeface="Wingdings 2" panose="05020102010507070707" pitchFamily="18" charset="2"/>
              <a:buChar char="¡"/>
            </a:pPr>
            <a:r>
              <a:rPr lang="en-CH" sz="1600" spc="20"/>
              <a:t>Code reviews shouldn’t only make sure that the code runs correctly, but that it’s also well maintainable</a:t>
            </a:r>
          </a:p>
        </p:txBody>
      </p:sp>
    </p:spTree>
    <p:extLst>
      <p:ext uri="{BB962C8B-B14F-4D97-AF65-F5344CB8AC3E}">
        <p14:creationId xmlns:p14="http://schemas.microsoft.com/office/powerpoint/2010/main" val="528926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78BE-D27A-EB49-B7A5-1F74A65A836F}"/>
              </a:ext>
            </a:extLst>
          </p:cNvPr>
          <p:cNvSpPr>
            <a:spLocks noGrp="1"/>
          </p:cNvSpPr>
          <p:nvPr>
            <p:ph type="title"/>
          </p:nvPr>
        </p:nvSpPr>
        <p:spPr/>
        <p:txBody>
          <a:bodyPr/>
          <a:lstStyle/>
          <a:p>
            <a:r>
              <a:rPr lang="en-CH"/>
              <a:t>Pycharm refactoring tools</a:t>
            </a:r>
          </a:p>
        </p:txBody>
      </p:sp>
      <p:sp>
        <p:nvSpPr>
          <p:cNvPr id="3" name="Content Placeholder 2">
            <a:extLst>
              <a:ext uri="{FF2B5EF4-FFF2-40B4-BE49-F238E27FC236}">
                <a16:creationId xmlns:a16="http://schemas.microsoft.com/office/drawing/2014/main" id="{5E8759C9-8B29-9D48-A85A-1EBA13CAFD5A}"/>
              </a:ext>
            </a:extLst>
          </p:cNvPr>
          <p:cNvSpPr>
            <a:spLocks noGrp="1"/>
          </p:cNvSpPr>
          <p:nvPr>
            <p:ph idx="1"/>
          </p:nvPr>
        </p:nvSpPr>
        <p:spPr>
          <a:xfrm>
            <a:off x="487892" y="1632996"/>
            <a:ext cx="11216215" cy="4776787"/>
          </a:xfrm>
        </p:spPr>
        <p:txBody>
          <a:bodyPr/>
          <a:lstStyle/>
          <a:p>
            <a:r>
              <a:rPr lang="en-CH"/>
              <a:t>The refactoring process can be extremely tedious and dangerous if done by hand</a:t>
            </a:r>
          </a:p>
          <a:p>
            <a:pPr lvl="1"/>
            <a:r>
              <a:rPr lang="en-GB"/>
              <a:t>E</a:t>
            </a:r>
            <a:r>
              <a:rPr lang="en-CH"/>
              <a:t>.g.: manually replace all occurrences of a magic string with a variable. How do I know I didn’t miss one?</a:t>
            </a:r>
          </a:p>
          <a:p>
            <a:r>
              <a:rPr lang="en-CH"/>
              <a:t>Refactoring tools can be used to </a:t>
            </a:r>
            <a:r>
              <a:rPr lang="en-CH" b="1"/>
              <a:t>automate changes</a:t>
            </a:r>
          </a:p>
          <a:p>
            <a:r>
              <a:rPr lang="en-GB" b="1"/>
              <a:t>I</a:t>
            </a:r>
            <a:r>
              <a:rPr lang="en-CH" b="1"/>
              <a:t>t’s safer</a:t>
            </a:r>
          </a:p>
          <a:p>
            <a:pPr lvl="1"/>
            <a:r>
              <a:rPr lang="en-GB"/>
              <a:t>S</a:t>
            </a:r>
            <a:r>
              <a:rPr lang="en-CH"/>
              <a:t>cope of refactoring is automatically detected</a:t>
            </a:r>
          </a:p>
          <a:p>
            <a:r>
              <a:rPr lang="en-GB" b="1"/>
              <a:t>I</a:t>
            </a:r>
            <a:r>
              <a:rPr lang="en-CH" b="1"/>
              <a:t>t’s faster</a:t>
            </a:r>
          </a:p>
          <a:p>
            <a:pPr lvl="1"/>
            <a:r>
              <a:rPr lang="en-GB"/>
              <a:t>I</a:t>
            </a:r>
            <a:r>
              <a:rPr lang="en-CH"/>
              <a:t>t would usually take many manual changes to do the equivalent of a refactoring step</a:t>
            </a:r>
          </a:p>
          <a:p>
            <a:r>
              <a:rPr lang="en-GB" b="1"/>
              <a:t>I</a:t>
            </a:r>
            <a:r>
              <a:rPr lang="en-CH" b="1"/>
              <a:t>t’s easier</a:t>
            </a:r>
            <a:endParaRPr lang="en-CH"/>
          </a:p>
          <a:p>
            <a:pPr lvl="1"/>
            <a:r>
              <a:rPr lang="en-GB"/>
              <a:t>O</a:t>
            </a:r>
            <a:r>
              <a:rPr lang="en-CH"/>
              <a:t>ne undo reverts the whole refactoring (cleaner local history)</a:t>
            </a:r>
          </a:p>
          <a:p>
            <a:endParaRPr lang="en-CH"/>
          </a:p>
          <a:p>
            <a:endParaRPr lang="en-CH"/>
          </a:p>
          <a:p>
            <a:endParaRPr lang="en-CH"/>
          </a:p>
        </p:txBody>
      </p:sp>
      <p:sp>
        <p:nvSpPr>
          <p:cNvPr id="5" name="Rectangle 4">
            <a:extLst>
              <a:ext uri="{FF2B5EF4-FFF2-40B4-BE49-F238E27FC236}">
                <a16:creationId xmlns:a16="http://schemas.microsoft.com/office/drawing/2014/main" id="{0A888F7F-5209-DA41-B839-448A605BDB38}"/>
              </a:ext>
            </a:extLst>
          </p:cNvPr>
          <p:cNvSpPr/>
          <p:nvPr/>
        </p:nvSpPr>
        <p:spPr>
          <a:xfrm>
            <a:off x="1598677" y="807501"/>
            <a:ext cx="9564030" cy="369332"/>
          </a:xfrm>
          <a:prstGeom prst="rect">
            <a:avLst/>
          </a:prstGeom>
        </p:spPr>
        <p:txBody>
          <a:bodyPr wrap="square">
            <a:spAutoFit/>
          </a:bodyPr>
          <a:lstStyle/>
          <a:p>
            <a:r>
              <a:rPr lang="en-GB"/>
              <a:t>R</a:t>
            </a:r>
            <a:r>
              <a:rPr lang="en-CH"/>
              <a:t>eference: </a:t>
            </a:r>
            <a:r>
              <a:rPr lang="en-GB">
                <a:hlinkClick r:id="rId3"/>
              </a:rPr>
              <a:t>https://www.jetbrains.com/help/pycharm/refactoring-source-code.html</a:t>
            </a:r>
            <a:endParaRPr lang="en-GB"/>
          </a:p>
        </p:txBody>
      </p:sp>
    </p:spTree>
    <p:extLst>
      <p:ext uri="{BB962C8B-B14F-4D97-AF65-F5344CB8AC3E}">
        <p14:creationId xmlns:p14="http://schemas.microsoft.com/office/powerpoint/2010/main" val="29438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78BE-D27A-EB49-B7A5-1F74A65A836F}"/>
              </a:ext>
            </a:extLst>
          </p:cNvPr>
          <p:cNvSpPr>
            <a:spLocks noGrp="1"/>
          </p:cNvSpPr>
          <p:nvPr>
            <p:ph type="title"/>
          </p:nvPr>
        </p:nvSpPr>
        <p:spPr/>
        <p:txBody>
          <a:bodyPr/>
          <a:lstStyle/>
          <a:p>
            <a:r>
              <a:rPr lang="en-CH"/>
              <a:t>Common refactoring shortcuts in PyCharm</a:t>
            </a:r>
          </a:p>
        </p:txBody>
      </p:sp>
      <p:sp>
        <p:nvSpPr>
          <p:cNvPr id="3" name="Content Placeholder 2">
            <a:extLst>
              <a:ext uri="{FF2B5EF4-FFF2-40B4-BE49-F238E27FC236}">
                <a16:creationId xmlns:a16="http://schemas.microsoft.com/office/drawing/2014/main" id="{5E8759C9-8B29-9D48-A85A-1EBA13CAFD5A}"/>
              </a:ext>
            </a:extLst>
          </p:cNvPr>
          <p:cNvSpPr>
            <a:spLocks noGrp="1"/>
          </p:cNvSpPr>
          <p:nvPr>
            <p:ph idx="1"/>
          </p:nvPr>
        </p:nvSpPr>
        <p:spPr>
          <a:xfrm>
            <a:off x="487893" y="1632996"/>
            <a:ext cx="5608108" cy="4776787"/>
          </a:xfrm>
        </p:spPr>
        <p:txBody>
          <a:bodyPr/>
          <a:lstStyle/>
          <a:p>
            <a:r>
              <a:rPr lang="en-GB" sz="2000"/>
              <a:t>C</a:t>
            </a:r>
            <a:r>
              <a:rPr lang="en-CH" sz="2000"/>
              <a:t>leaning unused imports CTRL+ALT+O</a:t>
            </a:r>
          </a:p>
          <a:p>
            <a:r>
              <a:rPr lang="en-CH" sz="2000"/>
              <a:t>Reformat code CTRL+ALT+L</a:t>
            </a:r>
          </a:p>
          <a:p>
            <a:r>
              <a:rPr lang="en-GB" sz="2000"/>
              <a:t>R</a:t>
            </a:r>
            <a:r>
              <a:rPr lang="en-CH" sz="2000"/>
              <a:t>ename (variable, method, file) SHIFT+F6</a:t>
            </a:r>
          </a:p>
          <a:p>
            <a:r>
              <a:rPr lang="en-GB" sz="2000"/>
              <a:t>E</a:t>
            </a:r>
            <a:r>
              <a:rPr lang="en-CH" sz="2000"/>
              <a:t>xtract method CTRL+ALT+M</a:t>
            </a:r>
          </a:p>
          <a:p>
            <a:r>
              <a:rPr lang="en-GB" sz="2000"/>
              <a:t>E</a:t>
            </a:r>
            <a:r>
              <a:rPr lang="en-CH" sz="2000"/>
              <a:t>xtract variable CTRL+ALT+V</a:t>
            </a:r>
          </a:p>
          <a:p>
            <a:r>
              <a:rPr lang="en-GB" sz="2000"/>
              <a:t>I</a:t>
            </a:r>
            <a:r>
              <a:rPr lang="en-CH" sz="2000"/>
              <a:t>nline variable CTRL+ALT+N</a:t>
            </a:r>
          </a:p>
          <a:p>
            <a:r>
              <a:rPr lang="en-GB" sz="2000"/>
              <a:t>Quick refactor view CTRL+ALT+SHIFT+T</a:t>
            </a:r>
            <a:endParaRPr lang="en-CH" sz="2000"/>
          </a:p>
          <a:p>
            <a:endParaRPr lang="en-CH" sz="2000"/>
          </a:p>
          <a:p>
            <a:endParaRPr lang="en-CH" sz="2000"/>
          </a:p>
          <a:p>
            <a:endParaRPr lang="en-CH" sz="2000"/>
          </a:p>
          <a:p>
            <a:endParaRPr lang="en-CH" sz="2000"/>
          </a:p>
        </p:txBody>
      </p:sp>
      <p:sp>
        <p:nvSpPr>
          <p:cNvPr id="4" name="Rounded Rectangle 3">
            <a:extLst>
              <a:ext uri="{FF2B5EF4-FFF2-40B4-BE49-F238E27FC236}">
                <a16:creationId xmlns:a16="http://schemas.microsoft.com/office/drawing/2014/main" id="{D1867FC8-BF4E-1E42-938D-11BDA01F8924}"/>
              </a:ext>
            </a:extLst>
          </p:cNvPr>
          <p:cNvSpPr/>
          <p:nvPr/>
        </p:nvSpPr>
        <p:spPr>
          <a:xfrm>
            <a:off x="406400" y="4941764"/>
            <a:ext cx="1766600" cy="1509836"/>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CH" sz="2000">
                <a:solidFill>
                  <a:srgbClr val="F2F2F2"/>
                </a:solidFill>
              </a:rPr>
              <a:t>On </a:t>
            </a:r>
            <a:r>
              <a:rPr lang="de-CH" sz="2000" err="1">
                <a:solidFill>
                  <a:srgbClr val="F2F2F2"/>
                </a:solidFill>
              </a:rPr>
              <a:t>mac</a:t>
            </a:r>
            <a:r>
              <a:rPr lang="de-CH" sz="2000">
                <a:solidFill>
                  <a:srgbClr val="F2F2F2"/>
                </a:solidFill>
              </a:rPr>
              <a:t>:</a:t>
            </a:r>
          </a:p>
          <a:p>
            <a:pPr algn="ctr"/>
            <a:endParaRPr lang="de-CH" sz="1050">
              <a:solidFill>
                <a:srgbClr val="F2F2F2"/>
              </a:solidFill>
            </a:endParaRPr>
          </a:p>
          <a:p>
            <a:pPr algn="ctr"/>
            <a:r>
              <a:rPr lang="de-CH" sz="2000">
                <a:solidFill>
                  <a:srgbClr val="F2F2F2"/>
                </a:solidFill>
              </a:rPr>
              <a:t>CTRL = </a:t>
            </a:r>
            <a:r>
              <a:rPr lang="de-CH" sz="2400" b="1">
                <a:solidFill>
                  <a:srgbClr val="F2F2F2"/>
                </a:solidFill>
              </a:rPr>
              <a:t>⌘</a:t>
            </a:r>
            <a:endParaRPr lang="en-GB" sz="2400" b="1">
              <a:solidFill>
                <a:srgbClr val="F2F2F2"/>
              </a:solidFill>
            </a:endParaRPr>
          </a:p>
          <a:p>
            <a:pPr algn="ctr"/>
            <a:r>
              <a:rPr lang="en-GB" sz="2000">
                <a:solidFill>
                  <a:srgbClr val="F2F2F2"/>
                </a:solidFill>
              </a:rPr>
              <a:t>ALT = </a:t>
            </a:r>
            <a:r>
              <a:rPr lang="en-GB" sz="3200">
                <a:solidFill>
                  <a:srgbClr val="F2F2F2"/>
                </a:solidFill>
                <a:latin typeface="Courier New" panose="02070309020205020404" pitchFamily="49" charset="0"/>
                <a:cs typeface="Courier New" panose="02070309020205020404" pitchFamily="49" charset="0"/>
              </a:rPr>
              <a:t>⌥</a:t>
            </a:r>
            <a:endParaRPr lang="de-CH" sz="3200">
              <a:solidFill>
                <a:srgbClr val="F2F2F2"/>
              </a:solidFill>
              <a:latin typeface="Courier New" panose="02070309020205020404" pitchFamily="49" charset="0"/>
              <a:cs typeface="Courier New" panose="02070309020205020404" pitchFamily="49" charset="0"/>
            </a:endParaRPr>
          </a:p>
        </p:txBody>
      </p:sp>
      <p:sp>
        <p:nvSpPr>
          <p:cNvPr id="5" name="Content Placeholder 2">
            <a:extLst>
              <a:ext uri="{FF2B5EF4-FFF2-40B4-BE49-F238E27FC236}">
                <a16:creationId xmlns:a16="http://schemas.microsoft.com/office/drawing/2014/main" id="{5837997B-BB60-FF11-7EF4-66A20EE9122D}"/>
              </a:ext>
            </a:extLst>
          </p:cNvPr>
          <p:cNvSpPr txBox="1">
            <a:spLocks/>
          </p:cNvSpPr>
          <p:nvPr/>
        </p:nvSpPr>
        <p:spPr>
          <a:xfrm>
            <a:off x="6096000" y="1632996"/>
            <a:ext cx="5608107" cy="4776787"/>
          </a:xfrm>
          <a:prstGeom prst="rect">
            <a:avLst/>
          </a:prstGeom>
        </p:spPr>
        <p:txBody>
          <a:bodyPr vert="horz" lIns="0" tIns="0" rIns="0" bIns="0" rtlCol="0">
            <a:noAutofit/>
          </a:bodyPr>
          <a:lstStyle>
            <a:lvl1pPr marL="360000" indent="-360000" algn="l" defTabSz="914400" rtl="0" eaLnBrk="1" latinLnBrk="0" hangingPunct="1">
              <a:lnSpc>
                <a:spcPct val="98000"/>
              </a:lnSpc>
              <a:spcBef>
                <a:spcPts val="1320"/>
              </a:spcBef>
              <a:buSzPct val="75000"/>
              <a:buFont typeface="AA Zuehlke" panose="02000503060000020004" pitchFamily="2" charset="0"/>
              <a:buChar char="•"/>
              <a:defRPr sz="2400" kern="1200">
                <a:solidFill>
                  <a:srgbClr val="4D4D4D"/>
                </a:solidFill>
                <a:latin typeface="AA Zuehlke" panose="02000503060000020004" pitchFamily="2" charset="0"/>
                <a:ea typeface="+mn-ea"/>
                <a:cs typeface="+mn-cs"/>
              </a:defRPr>
            </a:lvl1pPr>
            <a:lvl2pPr marL="628650" indent="-268288" algn="l" defTabSz="914400" rtl="0" eaLnBrk="1" latinLnBrk="0" hangingPunct="1">
              <a:lnSpc>
                <a:spcPct val="98000"/>
              </a:lnSpc>
              <a:spcBef>
                <a:spcPts val="1320"/>
              </a:spcBef>
              <a:buClr>
                <a:srgbClr val="4D4D4D"/>
              </a:buClr>
              <a:buSzPct val="75000"/>
              <a:buFont typeface="AA Zuehlke" pitchFamily="2" charset="0"/>
              <a:buChar char="•"/>
              <a:defRPr sz="1900" kern="1200">
                <a:solidFill>
                  <a:srgbClr val="4D4D4D"/>
                </a:solidFill>
                <a:latin typeface="AA Zuehlke" pitchFamily="2" charset="0"/>
                <a:ea typeface="+mn-ea"/>
                <a:cs typeface="+mn-cs"/>
              </a:defRPr>
            </a:lvl2pPr>
            <a:lvl3pPr marL="898525"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rgbClr val="4D4D4D"/>
                </a:solidFill>
                <a:latin typeface="AA Zuehlke" pitchFamily="2" charset="0"/>
                <a:ea typeface="+mn-ea"/>
                <a:cs typeface="+mn-cs"/>
              </a:defRPr>
            </a:lvl3pPr>
            <a:lvl4pPr marL="1168400" indent="-269875"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rgbClr val="4D4D4D"/>
                </a:solidFill>
                <a:latin typeface="AA Zuehlke" pitchFamily="2" charset="0"/>
                <a:ea typeface="+mn-ea"/>
                <a:cs typeface="+mn-cs"/>
              </a:defRPr>
            </a:lvl4pPr>
            <a:lvl5pPr marL="1440000" indent="-270000" algn="l" defTabSz="914400" rtl="0" eaLnBrk="1" latinLnBrk="0" hangingPunct="1">
              <a:lnSpc>
                <a:spcPct val="98000"/>
              </a:lnSpc>
              <a:spcBef>
                <a:spcPts val="0"/>
              </a:spcBef>
              <a:buClr>
                <a:srgbClr val="4D4D4D"/>
              </a:buClr>
              <a:buSzPct val="75000"/>
              <a:buFont typeface="AA Zuehlke" panose="02000503060000020004" pitchFamily="2" charset="0"/>
              <a:buChar char="•"/>
              <a:defRPr sz="1900" kern="1200">
                <a:solidFill>
                  <a:srgbClr val="4D4D4D"/>
                </a:solidFill>
                <a:latin typeface="AA Zuehlke" pitchFamily="2" charset="0"/>
                <a:ea typeface="+mn-ea"/>
                <a:cs typeface="+mn-cs"/>
              </a:defRPr>
            </a:lvl5pPr>
            <a:lvl6pPr marL="1710000" indent="-270000"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6pPr>
            <a:lvl7pPr marL="198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7pPr>
            <a:lvl8pPr marL="225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8pPr>
            <a:lvl9pPr marL="2520000" indent="-269875" algn="l" defTabSz="914400" rtl="0" eaLnBrk="1" latinLnBrk="0" hangingPunct="1">
              <a:lnSpc>
                <a:spcPct val="98000"/>
              </a:lnSpc>
              <a:spcBef>
                <a:spcPts val="0"/>
              </a:spcBef>
              <a:buSzPct val="75000"/>
              <a:buFont typeface="AA Zuehlke" panose="02000503060000020004" pitchFamily="2" charset="0"/>
              <a:buChar char="•"/>
              <a:defRPr sz="1900" kern="1200">
                <a:solidFill>
                  <a:schemeClr val="tx1"/>
                </a:solidFill>
                <a:latin typeface="AA Zuehlke" panose="02000503060000020004" pitchFamily="2" charset="0"/>
                <a:ea typeface="+mn-ea"/>
                <a:cs typeface="+mn-cs"/>
              </a:defRPr>
            </a:lvl9pPr>
          </a:lstStyle>
          <a:p>
            <a:r>
              <a:rPr lang="en-GB" sz="2000"/>
              <a:t>G</a:t>
            </a:r>
            <a:r>
              <a:rPr lang="en-CH" sz="2000"/>
              <a:t>o to declaration CTRL+B (or CTRL+click)</a:t>
            </a:r>
          </a:p>
          <a:p>
            <a:r>
              <a:rPr lang="en-GB" sz="2000"/>
              <a:t>S</a:t>
            </a:r>
            <a:r>
              <a:rPr lang="en-CH" sz="2000"/>
              <a:t>ee usages ALT+F7 (or CTRL+click)</a:t>
            </a:r>
          </a:p>
          <a:p>
            <a:r>
              <a:rPr lang="en-CH" sz="2000"/>
              <a:t>Comment selected block of code CTRL+/</a:t>
            </a:r>
          </a:p>
          <a:p>
            <a:r>
              <a:rPr lang="en-GB" sz="2000"/>
              <a:t>D</a:t>
            </a:r>
            <a:r>
              <a:rPr lang="en-CH" sz="2000"/>
              <a:t>uplicate line CTRL+D</a:t>
            </a:r>
          </a:p>
          <a:p>
            <a:r>
              <a:rPr lang="en-CH" sz="2000"/>
              <a:t>Move line up/down CTRL+SHIFT+arrowsUD</a:t>
            </a:r>
          </a:p>
          <a:p>
            <a:r>
              <a:rPr lang="en-GB" sz="2000"/>
              <a:t>F</a:t>
            </a:r>
            <a:r>
              <a:rPr lang="en-CH" sz="2000"/>
              <a:t>ind in path CTRL+SHIFT+F (CTRL also on mac)</a:t>
            </a:r>
          </a:p>
          <a:p>
            <a:r>
              <a:rPr lang="en-GB" sz="2000"/>
              <a:t>P</a:t>
            </a:r>
            <a:r>
              <a:rPr lang="en-CH" sz="2000"/>
              <a:t>aste from history CTRL+SHIFT+V</a:t>
            </a:r>
          </a:p>
          <a:p>
            <a:r>
              <a:rPr lang="en-GB" sz="2000"/>
              <a:t>N</a:t>
            </a:r>
            <a:r>
              <a:rPr lang="en-CH" sz="2000"/>
              <a:t>avigate cursor history CTRL+ALT+arrowsLR</a:t>
            </a:r>
          </a:p>
          <a:p>
            <a:r>
              <a:rPr lang="en-CH" sz="2000"/>
              <a:t>Search menu SHIFT SHIFT</a:t>
            </a:r>
          </a:p>
        </p:txBody>
      </p:sp>
      <p:sp>
        <p:nvSpPr>
          <p:cNvPr id="6" name="Rectangle 5">
            <a:extLst>
              <a:ext uri="{FF2B5EF4-FFF2-40B4-BE49-F238E27FC236}">
                <a16:creationId xmlns:a16="http://schemas.microsoft.com/office/drawing/2014/main" id="{062235F9-19FC-A9C6-4851-820AAF708EA5}"/>
              </a:ext>
            </a:extLst>
          </p:cNvPr>
          <p:cNvSpPr/>
          <p:nvPr/>
        </p:nvSpPr>
        <p:spPr>
          <a:xfrm rot="2679094">
            <a:off x="8651871" y="494304"/>
            <a:ext cx="4824536" cy="6480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AA Zuehlke" pitchFamily="2" charset="0"/>
                <a:ea typeface="+mn-ea"/>
                <a:cs typeface="+mn-cs"/>
              </a:rPr>
              <a:t>Demo</a:t>
            </a:r>
          </a:p>
        </p:txBody>
      </p:sp>
    </p:spTree>
    <p:extLst>
      <p:ext uri="{BB962C8B-B14F-4D97-AF65-F5344CB8AC3E}">
        <p14:creationId xmlns:p14="http://schemas.microsoft.com/office/powerpoint/2010/main" val="1303171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75C65D-0565-0143-B344-80D6ABED417E}"/>
              </a:ext>
            </a:extLst>
          </p:cNvPr>
          <p:cNvSpPr>
            <a:spLocks noGrp="1"/>
          </p:cNvSpPr>
          <p:nvPr>
            <p:ph type="title"/>
          </p:nvPr>
        </p:nvSpPr>
        <p:spPr/>
        <p:txBody>
          <a:bodyPr/>
          <a:lstStyle/>
          <a:p>
            <a:r>
              <a:rPr lang="en-CH"/>
              <a:t>Exercise</a:t>
            </a:r>
            <a:r>
              <a:rPr lang="en-US"/>
              <a:t>: Refactoring</a:t>
            </a:r>
            <a:endParaRPr lang="en-CH"/>
          </a:p>
        </p:txBody>
      </p:sp>
      <p:sp>
        <p:nvSpPr>
          <p:cNvPr id="4" name="Content Placeholder 3">
            <a:extLst>
              <a:ext uri="{FF2B5EF4-FFF2-40B4-BE49-F238E27FC236}">
                <a16:creationId xmlns:a16="http://schemas.microsoft.com/office/drawing/2014/main" id="{9D4DCF92-FA9E-B04A-95D5-C14B0A5A42ED}"/>
              </a:ext>
            </a:extLst>
          </p:cNvPr>
          <p:cNvSpPr>
            <a:spLocks noGrp="1"/>
          </p:cNvSpPr>
          <p:nvPr>
            <p:ph sz="quarter" idx="14"/>
          </p:nvPr>
        </p:nvSpPr>
        <p:spPr>
          <a:xfrm>
            <a:off x="406398" y="1250108"/>
            <a:ext cx="11379200" cy="5344923"/>
          </a:xfrm>
        </p:spPr>
        <p:txBody>
          <a:bodyPr/>
          <a:lstStyle/>
          <a:p>
            <a:r>
              <a:rPr lang="en-GB"/>
              <a:t>O</a:t>
            </a:r>
            <a:r>
              <a:rPr lang="en-CH"/>
              <a:t>pen </a:t>
            </a:r>
            <a:r>
              <a:rPr lang="en-US" err="1"/>
              <a:t>src</a:t>
            </a:r>
            <a:r>
              <a:rPr lang="en-US"/>
              <a:t>/exercises/</a:t>
            </a:r>
            <a:r>
              <a:rPr lang="en-US" err="1"/>
              <a:t>refactoring.py</a:t>
            </a:r>
            <a:endParaRPr lang="en-US"/>
          </a:p>
          <a:p>
            <a:r>
              <a:rPr lang="en-US"/>
              <a:t>Open tests/exercises/</a:t>
            </a:r>
            <a:r>
              <a:rPr lang="en-US" err="1"/>
              <a:t>test_refactoring.py</a:t>
            </a:r>
            <a:r>
              <a:rPr lang="en-US"/>
              <a:t> and run the file. Observe the passing tests</a:t>
            </a:r>
          </a:p>
          <a:p>
            <a:r>
              <a:rPr lang="en-US"/>
              <a:t>Conduct the following refactoring operations</a:t>
            </a:r>
            <a:r>
              <a:rPr lang="en-US">
                <a:sym typeface="Wingdings" pitchFamily="2" charset="2"/>
              </a:rPr>
              <a:t> (Use shortcuts!):</a:t>
            </a:r>
            <a:endParaRPr lang="en-US"/>
          </a:p>
          <a:p>
            <a:pPr lvl="1"/>
            <a:r>
              <a:rPr lang="en-US"/>
              <a:t>Rename</a:t>
            </a:r>
          </a:p>
          <a:p>
            <a:pPr lvl="1"/>
            <a:r>
              <a:rPr lang="en-US"/>
              <a:t>Introduce variable/constant</a:t>
            </a:r>
          </a:p>
          <a:p>
            <a:pPr lvl="1"/>
            <a:r>
              <a:rPr lang="en-US"/>
              <a:t>Extract method</a:t>
            </a:r>
          </a:p>
          <a:p>
            <a:pPr lvl="1"/>
            <a:r>
              <a:rPr lang="en-US"/>
              <a:t>Go to declaration</a:t>
            </a:r>
          </a:p>
          <a:p>
            <a:pPr lvl="1"/>
            <a:r>
              <a:rPr lang="en-US"/>
              <a:t>See usages</a:t>
            </a:r>
          </a:p>
          <a:p>
            <a:pPr lvl="1"/>
            <a:r>
              <a:rPr lang="en-US"/>
              <a:t>Inline</a:t>
            </a:r>
          </a:p>
          <a:p>
            <a:r>
              <a:rPr lang="en-US"/>
              <a:t>After you have refactored, run the test file again. All tests should pass.</a:t>
            </a:r>
            <a:endParaRPr lang="en-SG">
              <a:solidFill>
                <a:srgbClr val="080808"/>
              </a:solidFill>
              <a:effectLst/>
            </a:endParaRPr>
          </a:p>
          <a:p>
            <a:endParaRPr lang="en-US"/>
          </a:p>
          <a:p>
            <a:endParaRPr lang="en-US"/>
          </a:p>
        </p:txBody>
      </p:sp>
      <p:sp>
        <p:nvSpPr>
          <p:cNvPr id="5" name="Rectangle 4">
            <a:extLst>
              <a:ext uri="{FF2B5EF4-FFF2-40B4-BE49-F238E27FC236}">
                <a16:creationId xmlns:a16="http://schemas.microsoft.com/office/drawing/2014/main" id="{5886B7BE-C5FC-AC46-849D-AA78607EE35B}"/>
              </a:ext>
            </a:extLst>
          </p:cNvPr>
          <p:cNvSpPr/>
          <p:nvPr/>
        </p:nvSpPr>
        <p:spPr>
          <a:xfrm rot="2679094">
            <a:off x="8651871" y="494304"/>
            <a:ext cx="4824536" cy="6480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AA Zuehlke" pitchFamily="2" charset="0"/>
              </a:rPr>
              <a:t>Exercise</a:t>
            </a:r>
          </a:p>
        </p:txBody>
      </p:sp>
    </p:spTree>
    <p:extLst>
      <p:ext uri="{BB962C8B-B14F-4D97-AF65-F5344CB8AC3E}">
        <p14:creationId xmlns:p14="http://schemas.microsoft.com/office/powerpoint/2010/main" val="3010920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NFO" val="ZE2201"/>
</p:tagLst>
</file>

<file path=ppt/tags/tag10.xml><?xml version="1.0" encoding="utf-8"?>
<p:tagLst xmlns:a="http://schemas.openxmlformats.org/drawingml/2006/main" xmlns:r="http://schemas.openxmlformats.org/officeDocument/2006/relationships" xmlns:p="http://schemas.openxmlformats.org/presentationml/2006/main">
  <p:tag name="SHAPETYPE" val="Logo"/>
</p:tagLst>
</file>

<file path=ppt/tags/tag11.xml><?xml version="1.0" encoding="utf-8"?>
<p:tagLst xmlns:a="http://schemas.openxmlformats.org/drawingml/2006/main" xmlns:r="http://schemas.openxmlformats.org/officeDocument/2006/relationships" xmlns:p="http://schemas.openxmlformats.org/presentationml/2006/main">
  <p:tag name="SHAPETYPE" val="Logo"/>
</p:tagLst>
</file>

<file path=ppt/tags/tag12.xml><?xml version="1.0" encoding="utf-8"?>
<p:tagLst xmlns:a="http://schemas.openxmlformats.org/drawingml/2006/main" xmlns:r="http://schemas.openxmlformats.org/officeDocument/2006/relationships" xmlns:p="http://schemas.openxmlformats.org/presentationml/2006/main">
  <p:tag name="SHAPETYPE" val="Logo"/>
</p:tagLst>
</file>

<file path=ppt/tags/tag13.xml><?xml version="1.0" encoding="utf-8"?>
<p:tagLst xmlns:a="http://schemas.openxmlformats.org/drawingml/2006/main" xmlns:r="http://schemas.openxmlformats.org/officeDocument/2006/relationships" xmlns:p="http://schemas.openxmlformats.org/presentationml/2006/main">
  <p:tag name="SHAPETYPE" val="Logo"/>
</p:tagLst>
</file>

<file path=ppt/tags/tag2.xml><?xml version="1.0" encoding="utf-8"?>
<p:tagLst xmlns:a="http://schemas.openxmlformats.org/drawingml/2006/main" xmlns:r="http://schemas.openxmlformats.org/officeDocument/2006/relationships" xmlns:p="http://schemas.openxmlformats.org/presentationml/2006/main">
  <p:tag name="SHAPETYPE" val="Copyright"/>
</p:tagLst>
</file>

<file path=ppt/tags/tag3.xml><?xml version="1.0" encoding="utf-8"?>
<p:tagLst xmlns:a="http://schemas.openxmlformats.org/drawingml/2006/main" xmlns:r="http://schemas.openxmlformats.org/officeDocument/2006/relationships" xmlns:p="http://schemas.openxmlformats.org/presentationml/2006/main">
  <p:tag name="SHAPETYPE" val="Footer"/>
</p:tagLst>
</file>

<file path=ppt/tags/tag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xml><?xml version="1.0" encoding="utf-8"?>
<p:tagLst xmlns:a="http://schemas.openxmlformats.org/drawingml/2006/main" xmlns:r="http://schemas.openxmlformats.org/officeDocument/2006/relationships" xmlns:p="http://schemas.openxmlformats.org/presentationml/2006/main">
  <p:tag name="SHAPETYPE" val="Logo"/>
</p:tagLst>
</file>

<file path=ppt/tags/tag6.xml><?xml version="1.0" encoding="utf-8"?>
<p:tagLst xmlns:a="http://schemas.openxmlformats.org/drawingml/2006/main" xmlns:r="http://schemas.openxmlformats.org/officeDocument/2006/relationships" xmlns:p="http://schemas.openxmlformats.org/presentationml/2006/main">
  <p:tag name="SHAPETYPE" val="Logo"/>
</p:tagLst>
</file>

<file path=ppt/tags/tag7.xml><?xml version="1.0" encoding="utf-8"?>
<p:tagLst xmlns:a="http://schemas.openxmlformats.org/drawingml/2006/main" xmlns:r="http://schemas.openxmlformats.org/officeDocument/2006/relationships" xmlns:p="http://schemas.openxmlformats.org/presentationml/2006/main">
  <p:tag name="SHAPETYPE" val="Logo"/>
</p:tagLst>
</file>

<file path=ppt/tags/tag8.xml><?xml version="1.0" encoding="utf-8"?>
<p:tagLst xmlns:a="http://schemas.openxmlformats.org/drawingml/2006/main" xmlns:r="http://schemas.openxmlformats.org/officeDocument/2006/relationships" xmlns:p="http://schemas.openxmlformats.org/presentationml/2006/main">
  <p:tag name="SHAPETYPE" val="Logo"/>
</p:tagLst>
</file>

<file path=ppt/tags/tag9.xml><?xml version="1.0" encoding="utf-8"?>
<p:tagLst xmlns:a="http://schemas.openxmlformats.org/drawingml/2006/main" xmlns:r="http://schemas.openxmlformats.org/officeDocument/2006/relationships" xmlns:p="http://schemas.openxmlformats.org/presentationml/2006/main">
  <p:tag name="SHAPETYPE" val="Logo"/>
</p:tagLst>
</file>

<file path=ppt/theme/theme1.xml><?xml version="1.0" encoding="utf-8"?>
<a:theme xmlns:a="http://schemas.openxmlformats.org/drawingml/2006/main" name="Zuehlke">
  <a:themeElements>
    <a:clrScheme name="Zuehlke">
      <a:dk1>
        <a:srgbClr val="4D4D4D"/>
      </a:dk1>
      <a:lt1>
        <a:srgbClr val="FFFFFF"/>
      </a:lt1>
      <a:dk2>
        <a:srgbClr val="666666"/>
      </a:dk2>
      <a:lt2>
        <a:srgbClr val="CCCCCC"/>
      </a:lt2>
      <a:accent1>
        <a:srgbClr val="FF9900"/>
      </a:accent1>
      <a:accent2>
        <a:srgbClr val="CCFF00"/>
      </a:accent2>
      <a:accent3>
        <a:srgbClr val="00CC66"/>
      </a:accent3>
      <a:accent4>
        <a:srgbClr val="66CCFF"/>
      </a:accent4>
      <a:accent5>
        <a:srgbClr val="0099CC"/>
      </a:accent5>
      <a:accent6>
        <a:srgbClr val="CCCCCC"/>
      </a:accent6>
      <a:hlink>
        <a:srgbClr val="0099CC"/>
      </a:hlink>
      <a:folHlink>
        <a:srgbClr val="0099CC"/>
      </a:folHlink>
    </a:clrScheme>
    <a:fontScheme name="Zuehlke">
      <a:majorFont>
        <a:latin typeface="AA Zuehlke"/>
        <a:ea typeface=""/>
        <a:cs typeface=""/>
      </a:majorFont>
      <a:minorFont>
        <a:latin typeface="AA Zuehlk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sz="2200" dirty="0" err="1" smtClean="0">
            <a:latin typeface="AA Zuehlke"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2200" dirty="0" err="1" smtClean="0">
            <a:latin typeface="AA Zuehlke" pitchFamily="2" charset="0"/>
          </a:defRPr>
        </a:defPPr>
      </a:lstStyle>
    </a:txDef>
  </a:objectDefaults>
  <a:extraClrSchemeLst>
    <a:extraClrScheme>
      <a:clrScheme name="Zuehlke">
        <a:dk1>
          <a:srgbClr val="4D4D4D"/>
        </a:dk1>
        <a:lt1>
          <a:srgbClr val="FFFFFF"/>
        </a:lt1>
        <a:dk2>
          <a:srgbClr val="666666"/>
        </a:dk2>
        <a:lt2>
          <a:srgbClr val="CCCCCC"/>
        </a:lt2>
        <a:accent1>
          <a:srgbClr val="FF9900"/>
        </a:accent1>
        <a:accent2>
          <a:srgbClr val="CCFF00"/>
        </a:accent2>
        <a:accent3>
          <a:srgbClr val="00CC66"/>
        </a:accent3>
        <a:accent4>
          <a:srgbClr val="66CCFF"/>
        </a:accent4>
        <a:accent5>
          <a:srgbClr val="0099CC"/>
        </a:accent5>
        <a:accent6>
          <a:srgbClr val="CCCCCC"/>
        </a:accent6>
        <a:hlink>
          <a:srgbClr val="0099CC"/>
        </a:hlink>
        <a:folHlink>
          <a:srgbClr val="0099CC"/>
        </a:folHlink>
      </a:clrScheme>
    </a:extraClrScheme>
  </a:extraClrSchemeLst>
  <a:extLst>
    <a:ext uri="{05A4C25C-085E-4340-85A3-A5531E510DB2}">
      <thm15:themeFamily xmlns:thm15="http://schemas.microsoft.com/office/thememl/2012/main" name="EW_Sales-Kit_Immobilien" id="{E14154BB-CD5C-3F43-A616-EB2691FF11A3}" vid="{ED2EC199-F488-4E49-9015-8A2FD4CBF623}"/>
    </a:ext>
  </a:extLst>
</a:theme>
</file>

<file path=ppt/theme/theme2.xml><?xml version="1.0" encoding="utf-8"?>
<a:theme xmlns:a="http://schemas.openxmlformats.org/drawingml/2006/main" name="Office Theme">
  <a:themeElements>
    <a:clrScheme name="Zuehlke">
      <a:dk1>
        <a:srgbClr val="4D4D4D"/>
      </a:dk1>
      <a:lt1>
        <a:srgbClr val="FFFFFF"/>
      </a:lt1>
      <a:dk2>
        <a:srgbClr val="666666"/>
      </a:dk2>
      <a:lt2>
        <a:srgbClr val="CCCCCC"/>
      </a:lt2>
      <a:accent1>
        <a:srgbClr val="FF9900"/>
      </a:accent1>
      <a:accent2>
        <a:srgbClr val="CCFF00"/>
      </a:accent2>
      <a:accent3>
        <a:srgbClr val="00CC66"/>
      </a:accent3>
      <a:accent4>
        <a:srgbClr val="66CCFF"/>
      </a:accent4>
      <a:accent5>
        <a:srgbClr val="0099CC"/>
      </a:accent5>
      <a:accent6>
        <a:srgbClr val="CCCCCC"/>
      </a:accent6>
      <a:hlink>
        <a:srgbClr val="0099CC"/>
      </a:hlink>
      <a:folHlink>
        <a:srgbClr val="0099CC"/>
      </a:folHlink>
    </a:clrScheme>
    <a:fontScheme name="Zuehlke">
      <a:majorFont>
        <a:latin typeface="AA Zuehlke"/>
        <a:ea typeface=""/>
        <a:cs typeface=""/>
      </a:majorFont>
      <a:minorFont>
        <a:latin typeface="AA Zuehlk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uehlke">
      <a:dk1>
        <a:srgbClr val="4D4D4D"/>
      </a:dk1>
      <a:lt1>
        <a:srgbClr val="FFFFFF"/>
      </a:lt1>
      <a:dk2>
        <a:srgbClr val="666666"/>
      </a:dk2>
      <a:lt2>
        <a:srgbClr val="CCCCCC"/>
      </a:lt2>
      <a:accent1>
        <a:srgbClr val="FF9900"/>
      </a:accent1>
      <a:accent2>
        <a:srgbClr val="CCFF00"/>
      </a:accent2>
      <a:accent3>
        <a:srgbClr val="00CC66"/>
      </a:accent3>
      <a:accent4>
        <a:srgbClr val="66CCFF"/>
      </a:accent4>
      <a:accent5>
        <a:srgbClr val="0099CC"/>
      </a:accent5>
      <a:accent6>
        <a:srgbClr val="CCCCCC"/>
      </a:accent6>
      <a:hlink>
        <a:srgbClr val="0099CC"/>
      </a:hlink>
      <a:folHlink>
        <a:srgbClr val="0099CC"/>
      </a:folHlink>
    </a:clrScheme>
    <a:fontScheme name="Zuehlke">
      <a:majorFont>
        <a:latin typeface="AA Zuehlke"/>
        <a:ea typeface=""/>
        <a:cs typeface=""/>
      </a:majorFont>
      <a:minorFont>
        <a:latin typeface="AA Zuehlk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FA1D71B-FFAE-4744-B419-2815037D8572}">
  <we:reference id="f1abd87f-a3ba-42fb-91d5-100000000000" version="1.0.0.6" store="EXCatalog" storeType="EXCatalog"/>
  <we:alternateReferences>
    <we:reference id="WA104380278" version="1.0.0.6"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FF1D69A2736F44956A76CC3DED6160" ma:contentTypeVersion="14" ma:contentTypeDescription="Create a new document." ma:contentTypeScope="" ma:versionID="830f0abc926e1eb71169db734aff8a45">
  <xsd:schema xmlns:xsd="http://www.w3.org/2001/XMLSchema" xmlns:xs="http://www.w3.org/2001/XMLSchema" xmlns:p="http://schemas.microsoft.com/office/2006/metadata/properties" xmlns:ns2="33db6b1b-a844-4359-a1d9-27183a7df059" xmlns:ns3="92bb55d8-caf6-4f83-81ce-c05a3acfd5f8" targetNamespace="http://schemas.microsoft.com/office/2006/metadata/properties" ma:root="true" ma:fieldsID="254a6cc268a2bb75d7b586f7be5c63fa" ns2:_="" ns3:_="">
    <xsd:import namespace="33db6b1b-a844-4359-a1d9-27183a7df059"/>
    <xsd:import namespace="92bb55d8-caf6-4f83-81ce-c05a3acfd5f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db6b1b-a844-4359-a1d9-27183a7df0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c4771ca-a056-4d93-94f8-adb43de8864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bb55d8-caf6-4f83-81ce-c05a3acfd5f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f32ba9d-078c-4e63-b168-8c05da60582e}" ma:internalName="TaxCatchAll" ma:showField="CatchAllData" ma:web="92bb55d8-caf6-4f83-81ce-c05a3acfd5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db6b1b-a844-4359-a1d9-27183a7df059">
      <Terms xmlns="http://schemas.microsoft.com/office/infopath/2007/PartnerControls"/>
    </lcf76f155ced4ddcb4097134ff3c332f>
    <TaxCatchAll xmlns="92bb55d8-caf6-4f83-81ce-c05a3acfd5f8" xsi:nil="true"/>
  </documentManagement>
</p:properties>
</file>

<file path=customXml/itemProps1.xml><?xml version="1.0" encoding="utf-8"?>
<ds:datastoreItem xmlns:ds="http://schemas.openxmlformats.org/officeDocument/2006/customXml" ds:itemID="{28B701EA-AAC5-48E5-82D8-8645A5DFBAD5}">
  <ds:schemaRefs>
    <ds:schemaRef ds:uri="http://schemas.microsoft.com/sharepoint/v3/contenttype/forms"/>
  </ds:schemaRefs>
</ds:datastoreItem>
</file>

<file path=customXml/itemProps2.xml><?xml version="1.0" encoding="utf-8"?>
<ds:datastoreItem xmlns:ds="http://schemas.openxmlformats.org/officeDocument/2006/customXml" ds:itemID="{9E2A09CF-46B9-4958-AEC6-34A1FA913AD9}">
  <ds:schemaRefs>
    <ds:schemaRef ds:uri="33db6b1b-a844-4359-a1d9-27183a7df059"/>
    <ds:schemaRef ds:uri="92bb55d8-caf6-4f83-81ce-c05a3acfd5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288A0C-67E3-4582-A1B0-9B06ED579FFD}">
  <ds:schemaRefs>
    <ds:schemaRef ds:uri="http://www.w3.org/XML/1998/namespace"/>
    <ds:schemaRef ds:uri="http://schemas.microsoft.com/office/2006/documentManagement/types"/>
    <ds:schemaRef ds:uri="92bb55d8-caf6-4f83-81ce-c05a3acfd5f8"/>
    <ds:schemaRef ds:uri="http://schemas.microsoft.com/office/infopath/2007/PartnerControls"/>
    <ds:schemaRef ds:uri="http://purl.org/dc/dcmitype/"/>
    <ds:schemaRef ds:uri="http://schemas.openxmlformats.org/package/2006/metadata/core-properties"/>
    <ds:schemaRef ds:uri="http://purl.org/dc/terms/"/>
    <ds:schemaRef ds:uri="33db6b1b-a844-4359-a1d9-27183a7df059"/>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Zuehlke</Template>
  <TotalTime>353</TotalTime>
  <Words>15805</Words>
  <Application>Microsoft Macintosh PowerPoint</Application>
  <PresentationFormat>Widescreen</PresentationFormat>
  <Paragraphs>1467</Paragraphs>
  <Slides>142</Slides>
  <Notes>116</Notes>
  <HiddenSlides>32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142</vt:i4>
      </vt:variant>
    </vt:vector>
  </HeadingPairs>
  <TitlesOfParts>
    <vt:vector size="158" baseType="lpstr">
      <vt:lpstr>-apple-system</vt:lpstr>
      <vt:lpstr>AA Zuehlke</vt:lpstr>
      <vt:lpstr>AA Zuehlke Medium</vt:lpstr>
      <vt:lpstr>Arial</vt:lpstr>
      <vt:lpstr>Calibri</vt:lpstr>
      <vt:lpstr>Charlie Text</vt:lpstr>
      <vt:lpstr>Courier New</vt:lpstr>
      <vt:lpstr>ForoSans-Light</vt:lpstr>
      <vt:lpstr>Google Sans</vt:lpstr>
      <vt:lpstr>Proxima Nova</vt:lpstr>
      <vt:lpstr>sohne</vt:lpstr>
      <vt:lpstr>Söhne</vt:lpstr>
      <vt:lpstr>source-serif-pro</vt:lpstr>
      <vt:lpstr>Wingdings</vt:lpstr>
      <vt:lpstr>Wingdings 2</vt:lpstr>
      <vt:lpstr>Zuehlke</vt:lpstr>
      <vt:lpstr>Collaboration &amp; Software Craftsmanship with Python</vt:lpstr>
      <vt:lpstr>Organizational Topics</vt:lpstr>
      <vt:lpstr>PowerPoint Presentation</vt:lpstr>
      <vt:lpstr>Introduce yourself </vt:lpstr>
      <vt:lpstr>PowerPoint Presentation</vt:lpstr>
      <vt:lpstr>Installing Python</vt:lpstr>
      <vt:lpstr>Python IDEs</vt:lpstr>
      <vt:lpstr>Setup PyCharm</vt:lpstr>
      <vt:lpstr>First PyCharm Project</vt:lpstr>
      <vt:lpstr>PowerPoint Presentation</vt:lpstr>
      <vt:lpstr>What are repositories?</vt:lpstr>
      <vt:lpstr>Why do we need repositories?</vt:lpstr>
      <vt:lpstr>Git terminologies</vt:lpstr>
      <vt:lpstr>Cloning a Git repository</vt:lpstr>
      <vt:lpstr>Cloning a Git repository</vt:lpstr>
      <vt:lpstr>Git terminologies</vt:lpstr>
      <vt:lpstr>Creating branches</vt:lpstr>
      <vt:lpstr>Switch branches</vt:lpstr>
      <vt:lpstr>Make changes</vt:lpstr>
      <vt:lpstr>Uploading your changes</vt:lpstr>
      <vt:lpstr>Commit changes</vt:lpstr>
      <vt:lpstr>Push changes</vt:lpstr>
      <vt:lpstr>Updating your local copy</vt:lpstr>
      <vt:lpstr>Pulling a Git repository</vt:lpstr>
      <vt:lpstr>Exercise: Git workflow</vt:lpstr>
      <vt:lpstr>Best practices for repositories</vt:lpstr>
      <vt:lpstr>GitHub Gitignore Files</vt:lpstr>
      <vt:lpstr>PowerPoint Presentation</vt:lpstr>
      <vt:lpstr>How is our Python installation used?</vt:lpstr>
      <vt:lpstr>Virtual environments to the rescue!</vt:lpstr>
      <vt:lpstr>Virtualenv (venv)</vt:lpstr>
      <vt:lpstr>How to create a virtual environment (virtualenv)</vt:lpstr>
      <vt:lpstr>How to create a virtual environment</vt:lpstr>
      <vt:lpstr>Configuring the Interpreter in PyCharm</vt:lpstr>
      <vt:lpstr>Virtualenv (venv)</vt:lpstr>
      <vt:lpstr>How to create a virtual environment (Conda)</vt:lpstr>
      <vt:lpstr>Activating interpreters in PyCharm</vt:lpstr>
      <vt:lpstr>Exercise: Environment Setup</vt:lpstr>
      <vt:lpstr>PowerPoint Presentation</vt:lpstr>
      <vt:lpstr>Let’s establish some terminologies</vt:lpstr>
      <vt:lpstr>Let’s establish some terminologies</vt:lpstr>
      <vt:lpstr>How to install libraries</vt:lpstr>
      <vt:lpstr>How to install libraries</vt:lpstr>
      <vt:lpstr>How to install libraries</vt:lpstr>
      <vt:lpstr>PowerPoint Presentation</vt:lpstr>
      <vt:lpstr>pip &amp; requirements.txt </vt:lpstr>
      <vt:lpstr>Package Version Specifiers</vt:lpstr>
      <vt:lpstr>pip &amp; requirements.txt</vt:lpstr>
      <vt:lpstr>So when we start a new project, we need to....</vt:lpstr>
      <vt:lpstr>When starting to work on an existing project, we need to....</vt:lpstr>
      <vt:lpstr>Exercise: Project Setup</vt:lpstr>
      <vt:lpstr>Mix &amp; Match</vt:lpstr>
      <vt:lpstr>Mix &amp; Match - Solution</vt:lpstr>
      <vt:lpstr>PowerPoint Presentation</vt:lpstr>
      <vt:lpstr>Discussion: Good Code vs. Bad Code</vt:lpstr>
      <vt:lpstr>… which continuously decreases productivity </vt:lpstr>
      <vt:lpstr>PowerPoint Presentation</vt:lpstr>
      <vt:lpstr>The pasta theory of writing code</vt:lpstr>
      <vt:lpstr>How to measure code quality?</vt:lpstr>
      <vt:lpstr>PowerPoint Presentation</vt:lpstr>
      <vt:lpstr>SOLID Principles</vt:lpstr>
      <vt:lpstr>Single-responsibility principle</vt:lpstr>
      <vt:lpstr>Open–closed principle</vt:lpstr>
      <vt:lpstr>Liskov substitution principle</vt:lpstr>
      <vt:lpstr>Interface segregation principle</vt:lpstr>
      <vt:lpstr>Interface segregation principle</vt:lpstr>
      <vt:lpstr>Dependency inversion principle</vt:lpstr>
      <vt:lpstr>PowerPoint Presentation</vt:lpstr>
      <vt:lpstr>Code Smells</vt:lpstr>
      <vt:lpstr>Long methods</vt:lpstr>
      <vt:lpstr>Bad &amp; redundant comments</vt:lpstr>
      <vt:lpstr>Bad variable/method naming</vt:lpstr>
      <vt:lpstr>Naming</vt:lpstr>
      <vt:lpstr>Too many function arguments</vt:lpstr>
      <vt:lpstr>Conditional complexity (long and complicated boolean expressions)</vt:lpstr>
      <vt:lpstr>Exercise: Code Smells (Readability)</vt:lpstr>
      <vt:lpstr>Readability</vt:lpstr>
      <vt:lpstr>Deeply nested control flow</vt:lpstr>
      <vt:lpstr>Temporary fields</vt:lpstr>
      <vt:lpstr>Side effects</vt:lpstr>
      <vt:lpstr>Exercise: Code Smells (Readability)</vt:lpstr>
      <vt:lpstr>Exercise: Identify the 3 code smells</vt:lpstr>
      <vt:lpstr>Exercise: Identify the 3 code smells</vt:lpstr>
      <vt:lpstr>Exercise: Identify the 2 code smells</vt:lpstr>
      <vt:lpstr>Exercise: Identify the 2 code smells</vt:lpstr>
      <vt:lpstr>Exercise: Identify the 2 code smells</vt:lpstr>
      <vt:lpstr>Exercise: Identify the 4 code smells</vt:lpstr>
      <vt:lpstr>Exercise: Identify the 4 code smells</vt:lpstr>
      <vt:lpstr>PowerPoint Presentation</vt:lpstr>
      <vt:lpstr>Refactoring: what does it mean?</vt:lpstr>
      <vt:lpstr>Objectives </vt:lpstr>
      <vt:lpstr>Big refactoring</vt:lpstr>
      <vt:lpstr>Small step refactoring</vt:lpstr>
      <vt:lpstr>Without automated tests</vt:lpstr>
      <vt:lpstr>Ensure automated tests</vt:lpstr>
      <vt:lpstr>When to refactor</vt:lpstr>
      <vt:lpstr>Pycharm refactoring tools</vt:lpstr>
      <vt:lpstr>Common refactoring shortcuts in PyCharm</vt:lpstr>
      <vt:lpstr>Exercise: Refactoring</vt:lpstr>
      <vt:lpstr>Duplicate code</vt:lpstr>
      <vt:lpstr>Magic strings/numbers</vt:lpstr>
      <vt:lpstr>Dead code</vt:lpstr>
      <vt:lpstr>High coupling / low cohesion</vt:lpstr>
      <vt:lpstr>High coupling to an external library</vt:lpstr>
      <vt:lpstr>How to reduce coupling to an external library</vt:lpstr>
      <vt:lpstr>Exercise: Code Smells (Maintainability)</vt:lpstr>
      <vt:lpstr>Primitive Obsession</vt:lpstr>
      <vt:lpstr>Exercise: Identify the 3 code smells</vt:lpstr>
      <vt:lpstr>Exercise: Identify the 3 code smells</vt:lpstr>
      <vt:lpstr>Exercise: Identify the 3 code smells</vt:lpstr>
      <vt:lpstr>Exercise: Identify the 3 code smells</vt:lpstr>
      <vt:lpstr>PowerPoint Presentation</vt:lpstr>
      <vt:lpstr>Testing Pyramid </vt:lpstr>
      <vt:lpstr>Exercise: Testing</vt:lpstr>
      <vt:lpstr>timeit Module</vt:lpstr>
      <vt:lpstr>Lists vs. numpy arrays</vt:lpstr>
      <vt:lpstr>For loops vs. vectorized operations</vt:lpstr>
      <vt:lpstr>Unsanitized queries</vt:lpstr>
      <vt:lpstr>Access credentials in the code</vt:lpstr>
      <vt:lpstr>Generic exception handling</vt:lpstr>
      <vt:lpstr>Exercise: Code Smells (Performance &amp; Security)</vt:lpstr>
      <vt:lpstr>Exercise: Identify the 2 code smells</vt:lpstr>
      <vt:lpstr>Exercise: Identify the 2 code smells</vt:lpstr>
      <vt:lpstr>Exercise: Identify the 3 code smells</vt:lpstr>
      <vt:lpstr>Exercise: Identify the 3 code smells</vt:lpstr>
      <vt:lpstr>Code smells - Overview</vt:lpstr>
      <vt:lpstr>PowerPoint Presentation</vt:lpstr>
      <vt:lpstr>What is PEP?</vt:lpstr>
      <vt:lpstr>Formatting</vt:lpstr>
      <vt:lpstr>Frequent Code Smells in Python</vt:lpstr>
      <vt:lpstr>Frequent Code Smells in Python</vt:lpstr>
      <vt:lpstr>Frequent Code Smells in Python</vt:lpstr>
      <vt:lpstr>Frequent Code Smells in Python</vt:lpstr>
      <vt:lpstr>Frequent Code Smells in Python</vt:lpstr>
      <vt:lpstr>Frequent Code Smells in Python</vt:lpstr>
      <vt:lpstr>PowerPoint Presentation</vt:lpstr>
      <vt:lpstr>Merge changes</vt:lpstr>
      <vt:lpstr>Merge changes</vt:lpstr>
      <vt:lpstr>Merge changes</vt:lpstr>
      <vt:lpstr>Collaboration with teammates</vt:lpstr>
      <vt:lpstr>Exercise: Review your teammate’s code</vt:lpstr>
      <vt:lpstr>Please feedback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Best Practices</dc:title>
  <dc:creator>Akeret, Joel</dc:creator>
  <cp:lastModifiedBy>Tay, Xin Yi</cp:lastModifiedBy>
  <cp:revision>1</cp:revision>
  <cp:lastPrinted>2019-05-27T10:08:15Z</cp:lastPrinted>
  <dcterms:created xsi:type="dcterms:W3CDTF">2019-02-25T09:46:57Z</dcterms:created>
  <dcterms:modified xsi:type="dcterms:W3CDTF">2023-11-28T06:41:57Z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0x010100EDFF1D69A2736F44956A76CC3DED6160</vt:lpwstr>
  </property>
  <property fmtid="{D5CDD505-2E9C-101B-9397-08002B2CF9AE}" pid="3" name="AuthorIds_UIVersion_31232">
    <vt:lpwstr>12</vt:lpwstr>
  </property>
  <property fmtid="{D5CDD505-2E9C-101B-9397-08002B2CF9AE}" pid="4" name="MediaServiceImageTags">
    <vt:lpwstr/>
  </property>
</Properties>
</file>